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8" r:id="rId1"/>
  </p:sldMasterIdLst>
  <p:notesMasterIdLst>
    <p:notesMasterId r:id="rId30"/>
  </p:notesMasterIdLst>
  <p:sldIdLst>
    <p:sldId id="258" r:id="rId2"/>
    <p:sldId id="275" r:id="rId3"/>
    <p:sldId id="276" r:id="rId4"/>
    <p:sldId id="277" r:id="rId5"/>
    <p:sldId id="278" r:id="rId6"/>
    <p:sldId id="280" r:id="rId7"/>
    <p:sldId id="267" r:id="rId8"/>
    <p:sldId id="282" r:id="rId9"/>
    <p:sldId id="261" r:id="rId10"/>
    <p:sldId id="285" r:id="rId11"/>
    <p:sldId id="283" r:id="rId12"/>
    <p:sldId id="286" r:id="rId13"/>
    <p:sldId id="288" r:id="rId14"/>
    <p:sldId id="290" r:id="rId15"/>
    <p:sldId id="291" r:id="rId16"/>
    <p:sldId id="287" r:id="rId17"/>
    <p:sldId id="292" r:id="rId18"/>
    <p:sldId id="293" r:id="rId19"/>
    <p:sldId id="294" r:id="rId20"/>
    <p:sldId id="295" r:id="rId21"/>
    <p:sldId id="296" r:id="rId22"/>
    <p:sldId id="297" r:id="rId23"/>
    <p:sldId id="298" r:id="rId24"/>
    <p:sldId id="299" r:id="rId25"/>
    <p:sldId id="301" r:id="rId26"/>
    <p:sldId id="302" r:id="rId27"/>
    <p:sldId id="303" r:id="rId28"/>
    <p:sldId id="272" r:id="rId29"/>
  </p:sldIdLst>
  <p:sldSz cx="9144000" cy="5143500" type="screen16x9"/>
  <p:notesSz cx="6858000" cy="9144000"/>
  <p:embeddedFontLst>
    <p:embeddedFont>
      <p:font typeface="Abel" panose="02000506030000020004" pitchFamily="2" charset="0"/>
      <p:regular r:id="rId31"/>
    </p:embeddedFont>
    <p:embeddedFont>
      <p:font typeface="Oswald Regular" pitchFamily="2" charset="77"/>
      <p:regular r:id="rId32"/>
      <p:bold r:id="rId33"/>
    </p:embeddedFont>
    <p:embeddedFont>
      <p:font typeface="Passion One" panose="02000506080000020004" pitchFamily="2" charset="77"/>
      <p:regular r:id="rId34"/>
      <p:bold r:id="rId3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9E9D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CDE1A82-91DC-48E4-977C-60BF9CA7C988}">
  <a:tblStyle styleId="{4CDE1A82-91DC-48E4-977C-60BF9CA7C98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4593"/>
  </p:normalViewPr>
  <p:slideViewPr>
    <p:cSldViewPr snapToGrid="0" snapToObjects="1">
      <p:cViewPr>
        <p:scale>
          <a:sx n="126" d="100"/>
          <a:sy n="126" d="100"/>
        </p:scale>
        <p:origin x="1240" y="66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3.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2.fntdata"/><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font" Target="fonts/font5.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57b68ffdf2_2_8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57b68ffdf2_2_8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Hi there, so for this final presentation, I used the data we collected on Amazon Mechanical Turk as part of the research effort for the Color Crafting project I’ve been working on, and did an analysis of it. To collect the data, we designed a web-based experiment and recruited 35 professional designers to finish a set of tasks about visualization, we recorded their responses and demographics onto our lab server. </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57b68ffdf2_2_8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57b68ffdf2_2_8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For the demographics data, we have 12 columns and 45 rows. </a:t>
            </a:r>
          </a:p>
          <a:p>
            <a:pPr marL="0" lvl="0" indent="0" algn="l" rtl="0">
              <a:spcBef>
                <a:spcPts val="0"/>
              </a:spcBef>
              <a:spcAft>
                <a:spcPts val="0"/>
              </a:spcAft>
              <a:buNone/>
            </a:pPr>
            <a:r>
              <a:rPr lang="en-US" dirty="0"/>
              <a:t>Similarly, </a:t>
            </a:r>
            <a:r>
              <a:rPr lang="en-US" dirty="0" err="1"/>
              <a:t>user_id</a:t>
            </a:r>
            <a:r>
              <a:rPr lang="en-US" dirty="0"/>
              <a:t> is to identify a specific user and to help us connect data across different </a:t>
            </a:r>
            <a:r>
              <a:rPr lang="en-US" dirty="0" err="1"/>
              <a:t>tables,basic</a:t>
            </a:r>
            <a:r>
              <a:rPr lang="en-US" dirty="0"/>
              <a:t> demographics including age, occupation, gender, a binary variable whether they have </a:t>
            </a:r>
            <a:r>
              <a:rPr lang="en-US" dirty="0" err="1"/>
              <a:t>normal_vision</a:t>
            </a:r>
            <a:r>
              <a:rPr lang="en-US" dirty="0"/>
              <a:t>, binary variable whether they have cdv (corrected vision), their education levels, their display type, and numerical variables of the display size, the years of their design experience, and open-ended free-text comments.</a:t>
            </a:r>
            <a:endParaRPr dirty="0"/>
          </a:p>
        </p:txBody>
      </p:sp>
    </p:spTree>
    <p:extLst>
      <p:ext uri="{BB962C8B-B14F-4D97-AF65-F5344CB8AC3E}">
        <p14:creationId xmlns:p14="http://schemas.microsoft.com/office/powerpoint/2010/main" val="24980524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57b68ffdf2_2_8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57b68ffdf2_2_8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Given the goal of this project is to use color to support accurate numerical judgement as well as keeping a great level of aesthetics, my initial questions after looking at the data were:</a:t>
            </a:r>
            <a:endParaRPr dirty="0"/>
          </a:p>
        </p:txBody>
      </p:sp>
    </p:spTree>
    <p:extLst>
      <p:ext uri="{BB962C8B-B14F-4D97-AF65-F5344CB8AC3E}">
        <p14:creationId xmlns:p14="http://schemas.microsoft.com/office/powerpoint/2010/main" val="18613555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57b68ffdf2_2_8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57b68ffdf2_2_8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First, I cleaned the data by removing some extraneous information and data which was collected either of bad quality or didn’t meet our requirement. </a:t>
            </a:r>
          </a:p>
          <a:p>
            <a:pPr marL="0" lvl="0" indent="0" algn="l" rtl="0">
              <a:spcBef>
                <a:spcPts val="0"/>
              </a:spcBef>
              <a:spcAft>
                <a:spcPts val="0"/>
              </a:spcAft>
              <a:buNone/>
            </a:pPr>
            <a:r>
              <a:rPr lang="en-US" dirty="0"/>
              <a:t>In </a:t>
            </a:r>
            <a:r>
              <a:rPr lang="en-US" dirty="0" err="1"/>
              <a:t>JupyterLab</a:t>
            </a:r>
            <a:r>
              <a:rPr lang="en-US" dirty="0"/>
              <a:t>, </a:t>
            </a:r>
            <a:r>
              <a:rPr lang="en-US" dirty="0" err="1"/>
              <a:t>i</a:t>
            </a:r>
            <a:r>
              <a:rPr lang="en-US" dirty="0"/>
              <a:t> imported both csv files and checked on the </a:t>
            </a:r>
            <a:r>
              <a:rPr lang="en-US" dirty="0" err="1"/>
              <a:t>user_id</a:t>
            </a:r>
            <a:r>
              <a:rPr lang="en-US" dirty="0"/>
              <a:t> to see if there was any duplicates, </a:t>
            </a:r>
            <a:endParaRPr dirty="0"/>
          </a:p>
        </p:txBody>
      </p:sp>
    </p:spTree>
    <p:extLst>
      <p:ext uri="{BB962C8B-B14F-4D97-AF65-F5344CB8AC3E}">
        <p14:creationId xmlns:p14="http://schemas.microsoft.com/office/powerpoint/2010/main" val="39582882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57b68ffdf2_2_8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57b68ffdf2_2_8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For example, after I grouped the </a:t>
            </a:r>
            <a:r>
              <a:rPr lang="en-US" dirty="0" err="1"/>
              <a:t>dataframe</a:t>
            </a:r>
            <a:r>
              <a:rPr lang="en-US" dirty="0"/>
              <a:t> by </a:t>
            </a:r>
            <a:r>
              <a:rPr lang="en-US" dirty="0" err="1"/>
              <a:t>user_id</a:t>
            </a:r>
            <a:r>
              <a:rPr lang="en-US" dirty="0"/>
              <a:t>, I found the 47</a:t>
            </a:r>
            <a:r>
              <a:rPr lang="en-US" baseline="30000" dirty="0"/>
              <a:t>th</a:t>
            </a:r>
            <a:r>
              <a:rPr lang="en-US" dirty="0"/>
              <a:t> participant seemed to have finished this study twice, </a:t>
            </a:r>
            <a:endParaRPr dirty="0"/>
          </a:p>
        </p:txBody>
      </p:sp>
    </p:spTree>
    <p:extLst>
      <p:ext uri="{BB962C8B-B14F-4D97-AF65-F5344CB8AC3E}">
        <p14:creationId xmlns:p14="http://schemas.microsoft.com/office/powerpoint/2010/main" val="9111984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57b68ffdf2_2_8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57b68ffdf2_2_8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 dropped one of their results and updated the data frame.</a:t>
            </a:r>
            <a:endParaRPr dirty="0"/>
          </a:p>
        </p:txBody>
      </p:sp>
    </p:spTree>
    <p:extLst>
      <p:ext uri="{BB962C8B-B14F-4D97-AF65-F5344CB8AC3E}">
        <p14:creationId xmlns:p14="http://schemas.microsoft.com/office/powerpoint/2010/main" val="21215358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57b68ffdf2_2_8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57b68ffdf2_2_8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 also checked on the </a:t>
            </a:r>
            <a:r>
              <a:rPr lang="en-US" dirty="0" err="1"/>
              <a:t>normal_vision</a:t>
            </a:r>
            <a:r>
              <a:rPr lang="en-US" dirty="0"/>
              <a:t> column and filtered the data with our engagement check, after I did this, the new data frame had 1512 rows and 19 columns in total.</a:t>
            </a:r>
          </a:p>
          <a:p>
            <a:pPr marL="0" lvl="0" indent="0" algn="l" rtl="0">
              <a:spcBef>
                <a:spcPts val="0"/>
              </a:spcBef>
              <a:spcAft>
                <a:spcPts val="0"/>
              </a:spcAft>
              <a:buNone/>
            </a:pPr>
            <a:r>
              <a:rPr lang="en-US" dirty="0"/>
              <a:t>And I exported this data frame as a new csv file. </a:t>
            </a:r>
            <a:endParaRPr dirty="0"/>
          </a:p>
        </p:txBody>
      </p:sp>
    </p:spTree>
    <p:extLst>
      <p:ext uri="{BB962C8B-B14F-4D97-AF65-F5344CB8AC3E}">
        <p14:creationId xmlns:p14="http://schemas.microsoft.com/office/powerpoint/2010/main" val="25224304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57b68ffdf2_2_8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57b68ffdf2_2_8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Moving on to the data analysis, I wanted to know both the accuracy and aesthetic performance for each model, so I grouped the data frame by </a:t>
            </a:r>
            <a:r>
              <a:rPr lang="en-US" dirty="0" err="1"/>
              <a:t>model_type</a:t>
            </a:r>
            <a:r>
              <a:rPr lang="en-US" dirty="0"/>
              <a:t>, and calculated the accuracy by dividing the difference between selected value and target value by the total number of data within that </a:t>
            </a:r>
            <a:r>
              <a:rPr lang="en-US" dirty="0" err="1"/>
              <a:t>model_type</a:t>
            </a:r>
            <a:r>
              <a:rPr lang="en-US" dirty="0"/>
              <a:t>. </a:t>
            </a:r>
            <a:endParaRPr dirty="0"/>
          </a:p>
        </p:txBody>
      </p:sp>
    </p:spTree>
    <p:extLst>
      <p:ext uri="{BB962C8B-B14F-4D97-AF65-F5344CB8AC3E}">
        <p14:creationId xmlns:p14="http://schemas.microsoft.com/office/powerpoint/2010/main" val="35826388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57b68ffdf2_2_8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57b68ffdf2_2_8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 also used the .mean() method to get the average aesthetic rating for each model.</a:t>
            </a:r>
            <a:endParaRPr dirty="0"/>
          </a:p>
        </p:txBody>
      </p:sp>
    </p:spTree>
    <p:extLst>
      <p:ext uri="{BB962C8B-B14F-4D97-AF65-F5344CB8AC3E}">
        <p14:creationId xmlns:p14="http://schemas.microsoft.com/office/powerpoint/2010/main" val="12166884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57b68ffdf2_2_8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57b68ffdf2_2_8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And here are the visualizations for my results: we can see here that color ramps generated by our K means and Bayesian models outperformed the designer and linear models in accurate numerical mapping, and K means method even outperformed designer ramps in aesthetic rating, meanwhile the Bayesian method was considered far more pleasant looking than the linear approach, which was honestly a really exciting result.</a:t>
            </a:r>
            <a:endParaRPr dirty="0"/>
          </a:p>
        </p:txBody>
      </p:sp>
    </p:spTree>
    <p:extLst>
      <p:ext uri="{BB962C8B-B14F-4D97-AF65-F5344CB8AC3E}">
        <p14:creationId xmlns:p14="http://schemas.microsoft.com/office/powerpoint/2010/main" val="6559263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57b68ffdf2_2_8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57b68ffdf2_2_8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And then I was also interested in knowing more about what was the most important factor in influencing the aesthetic judgement. So I first did a pair plot to explore the data, which, however, didn’t seem to give me too much information. </a:t>
            </a:r>
            <a:endParaRPr dirty="0"/>
          </a:p>
        </p:txBody>
      </p:sp>
    </p:spTree>
    <p:extLst>
      <p:ext uri="{BB962C8B-B14F-4D97-AF65-F5344CB8AC3E}">
        <p14:creationId xmlns:p14="http://schemas.microsoft.com/office/powerpoint/2010/main" val="21064646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517abcd53c_4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517abcd53c_4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000000"/>
                </a:solidFill>
                <a:effectLst/>
                <a:latin typeface="Arial"/>
                <a:ea typeface="Arial"/>
                <a:cs typeface="Arial"/>
                <a:sym typeface="Arial"/>
              </a:rPr>
              <a:t>Just some background for you to understand the context of the data:</a:t>
            </a:r>
            <a:endParaRPr lang="en-US" b="0" dirty="0">
              <a:effectLst/>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298184663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57b68ffdf2_2_8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57b68ffdf2_2_8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Then I did a multiple regression on the data with aesthetic rating as the dependent variable and </a:t>
            </a:r>
            <a:r>
              <a:rPr lang="en-US" dirty="0" err="1"/>
              <a:t>vis_type</a:t>
            </a:r>
            <a:r>
              <a:rPr lang="en-US" dirty="0"/>
              <a:t>, </a:t>
            </a:r>
            <a:r>
              <a:rPr lang="en-US" dirty="0" err="1"/>
              <a:t>model_type</a:t>
            </a:r>
            <a:r>
              <a:rPr lang="en-US" dirty="0"/>
              <a:t>, age, gender, </a:t>
            </a:r>
            <a:r>
              <a:rPr lang="en-US" dirty="0" err="1"/>
              <a:t>hours_per_day_on</a:t>
            </a:r>
            <a:r>
              <a:rPr lang="en-US" dirty="0"/>
              <a:t> </a:t>
            </a:r>
            <a:r>
              <a:rPr lang="en-US" dirty="0" err="1"/>
              <a:t>comuter</a:t>
            </a:r>
            <a:r>
              <a:rPr lang="en-US" dirty="0"/>
              <a:t> </a:t>
            </a:r>
            <a:r>
              <a:rPr lang="en-US" dirty="0" err="1"/>
              <a:t>etc</a:t>
            </a:r>
            <a:r>
              <a:rPr lang="en-US" dirty="0"/>
              <a:t> as independent variables.</a:t>
            </a:r>
            <a:endParaRPr dirty="0"/>
          </a:p>
        </p:txBody>
      </p:sp>
    </p:spTree>
    <p:extLst>
      <p:ext uri="{BB962C8B-B14F-4D97-AF65-F5344CB8AC3E}">
        <p14:creationId xmlns:p14="http://schemas.microsoft.com/office/powerpoint/2010/main" val="11069608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57b68ffdf2_2_8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57b68ffdf2_2_8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 I used the backward p-value selection approach, and after several steps and condition check, I found that the top factors to influence the aesthetic rating in this study were </a:t>
            </a:r>
          </a:p>
          <a:p>
            <a:pPr marL="0" lvl="0" indent="0" algn="l" rtl="0">
              <a:spcBef>
                <a:spcPts val="0"/>
              </a:spcBef>
              <a:spcAft>
                <a:spcPts val="0"/>
              </a:spcAft>
              <a:buNone/>
            </a:pPr>
            <a:r>
              <a:rPr lang="en-US" dirty="0" err="1"/>
              <a:t>display_size</a:t>
            </a:r>
            <a:r>
              <a:rPr lang="en-US" dirty="0"/>
              <a:t>, </a:t>
            </a:r>
            <a:r>
              <a:rPr lang="en-US" dirty="0" err="1"/>
              <a:t>model_type</a:t>
            </a:r>
            <a:r>
              <a:rPr lang="en-US" dirty="0"/>
              <a:t> and </a:t>
            </a:r>
            <a:r>
              <a:rPr lang="en-US" dirty="0" err="1"/>
              <a:t>vis_type</a:t>
            </a:r>
            <a:r>
              <a:rPr lang="en-US" dirty="0"/>
              <a:t>. I was kind of surprised that display size was so important in aesthetic judgement, but my guess was some participants finished this study on their phone, some on their laptop, and since our experiment was on a web-server, there might've been some responsive design issues around.</a:t>
            </a:r>
            <a:endParaRPr dirty="0"/>
          </a:p>
        </p:txBody>
      </p:sp>
    </p:spTree>
    <p:extLst>
      <p:ext uri="{BB962C8B-B14F-4D97-AF65-F5344CB8AC3E}">
        <p14:creationId xmlns:p14="http://schemas.microsoft.com/office/powerpoint/2010/main" val="41627034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57b68ffdf2_2_8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57b68ffdf2_2_8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Then I took a closer look at the designer demographics to see if there were any interesting patterns in the data. Here are the visualizations </a:t>
            </a:r>
            <a:r>
              <a:rPr lang="en-US" dirty="0" err="1"/>
              <a:t>osf</a:t>
            </a:r>
            <a:r>
              <a:rPr lang="en-US" dirty="0"/>
              <a:t> my results: </a:t>
            </a:r>
          </a:p>
          <a:p>
            <a:pPr marL="0" lvl="0" indent="0" algn="l" rtl="0">
              <a:spcBef>
                <a:spcPts val="0"/>
              </a:spcBef>
              <a:spcAft>
                <a:spcPts val="0"/>
              </a:spcAft>
              <a:buNone/>
            </a:pPr>
            <a:r>
              <a:rPr lang="en-US" dirty="0"/>
              <a:t>From the univariate perspective, I found m</a:t>
            </a:r>
            <a:r>
              <a:rPr lang="en-US" sz="1100" b="0" i="0" u="none" strike="noStrike" cap="none" dirty="0">
                <a:solidFill>
                  <a:srgbClr val="000000"/>
                </a:solidFill>
                <a:effectLst/>
                <a:latin typeface="Arial"/>
                <a:ea typeface="Arial"/>
                <a:cs typeface="Arial"/>
                <a:sym typeface="Arial"/>
              </a:rPr>
              <a:t>ost participants in our study were junior designers who had fewer than 5 years design experience.</a:t>
            </a:r>
            <a:endParaRPr lang="en-US" dirty="0"/>
          </a:p>
        </p:txBody>
      </p:sp>
    </p:spTree>
    <p:extLst>
      <p:ext uri="{BB962C8B-B14F-4D97-AF65-F5344CB8AC3E}">
        <p14:creationId xmlns:p14="http://schemas.microsoft.com/office/powerpoint/2010/main" val="418889049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57b68ffdf2_2_8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57b68ffdf2_2_8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Just like many of us, most designers spend more than 10 hours per day on their computers.</a:t>
            </a:r>
            <a:endParaRPr lang="en-US" dirty="0"/>
          </a:p>
        </p:txBody>
      </p:sp>
    </p:spTree>
    <p:extLst>
      <p:ext uri="{BB962C8B-B14F-4D97-AF65-F5344CB8AC3E}">
        <p14:creationId xmlns:p14="http://schemas.microsoft.com/office/powerpoint/2010/main" val="302095626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57b68ffdf2_2_8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57b68ffdf2_2_8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Most of the participants were college graduates, only a few of them went to graduate school.</a:t>
            </a:r>
            <a:endParaRPr lang="en-US" dirty="0"/>
          </a:p>
        </p:txBody>
      </p:sp>
    </p:spTree>
    <p:extLst>
      <p:ext uri="{BB962C8B-B14F-4D97-AF65-F5344CB8AC3E}">
        <p14:creationId xmlns:p14="http://schemas.microsoft.com/office/powerpoint/2010/main" val="382711179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57b68ffdf2_2_8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57b68ffdf2_2_8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From the bivariate perspective, I looked at the relationship between vis type and aesthetic rating, interestingly, I found that heat map had significantly lower aesthetic rating compared to the scatter plot and choropleth map, however, it is unclear whether there is a correlation between these two variables, this might be an interesting topic for us to further investigate in the future.</a:t>
            </a:r>
          </a:p>
        </p:txBody>
      </p:sp>
    </p:spTree>
    <p:extLst>
      <p:ext uri="{BB962C8B-B14F-4D97-AF65-F5344CB8AC3E}">
        <p14:creationId xmlns:p14="http://schemas.microsoft.com/office/powerpoint/2010/main" val="335542769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57b68ffdf2_2_8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57b68ffdf2_2_8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And relationship between </a:t>
            </a:r>
            <a:r>
              <a:rPr lang="en-US" dirty="0" err="1"/>
              <a:t>model_type</a:t>
            </a:r>
            <a:r>
              <a:rPr lang="en-US" dirty="0"/>
              <a:t> and </a:t>
            </a:r>
            <a:r>
              <a:rPr lang="en-US" dirty="0" err="1"/>
              <a:t>aesthetic_rating</a:t>
            </a:r>
            <a:r>
              <a:rPr lang="en-US" dirty="0"/>
              <a:t> </a:t>
            </a:r>
            <a:r>
              <a:rPr lang="en-US" dirty="0" err="1"/>
              <a:t>semed</a:t>
            </a:r>
            <a:r>
              <a:rPr lang="en-US" dirty="0"/>
              <a:t> to align with my prior calculation, where color ramps generated by our </a:t>
            </a:r>
            <a:r>
              <a:rPr lang="en-US" dirty="0" err="1"/>
              <a:t>kmeans</a:t>
            </a:r>
            <a:r>
              <a:rPr lang="en-US" dirty="0"/>
              <a:t> model outperformed the others, followed by designer ramps, Bayesian models and linear.</a:t>
            </a:r>
          </a:p>
        </p:txBody>
      </p:sp>
    </p:spTree>
    <p:extLst>
      <p:ext uri="{BB962C8B-B14F-4D97-AF65-F5344CB8AC3E}">
        <p14:creationId xmlns:p14="http://schemas.microsoft.com/office/powerpoint/2010/main" val="317138898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57b68ffdf2_2_8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57b68ffdf2_2_8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Finally, I looked at gender and aesthetic rating, and found that female designers seemed to give overall higher ratings than male designers. This made me think, maybe other interesting direction for this project could be investigating the gender differences in aesthetic preferences.</a:t>
            </a:r>
          </a:p>
        </p:txBody>
      </p:sp>
    </p:spTree>
    <p:extLst>
      <p:ext uri="{BB962C8B-B14F-4D97-AF65-F5344CB8AC3E}">
        <p14:creationId xmlns:p14="http://schemas.microsoft.com/office/powerpoint/2010/main" val="155516173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3"/>
        <p:cNvGrpSpPr/>
        <p:nvPr/>
      </p:nvGrpSpPr>
      <p:grpSpPr>
        <a:xfrm>
          <a:off x="0" y="0"/>
          <a:ext cx="0" cy="0"/>
          <a:chOff x="0" y="0"/>
          <a:chExt cx="0" cy="0"/>
        </a:xfrm>
      </p:grpSpPr>
      <p:sp>
        <p:nvSpPr>
          <p:cNvPr id="534" name="Google Shape;534;g57c365f9a0_1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5" name="Google Shape;535;g57c365f9a0_1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That is pretty much of it, thanks for your attention. </a:t>
            </a: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517abcd53c_4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517abcd53c_4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000000"/>
                </a:solidFill>
                <a:effectLst/>
                <a:latin typeface="Arial"/>
                <a:ea typeface="Arial"/>
                <a:cs typeface="Arial"/>
                <a:sym typeface="Arial"/>
              </a:rPr>
              <a:t>In visualization, color ramps are a set of colors that are used to encode numerical values or to distinguish different categories. </a:t>
            </a:r>
            <a:endParaRPr lang="en-US" b="0" dirty="0">
              <a:effectLst/>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7148451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517abcd53c_4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517abcd53c_4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Like in the GitHub contribution heatmap, different shades of green have different weights, the darker the green, the more contributions you’ve made, and vice versa. </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3931500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517abcd53c_4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517abcd53c_4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000000"/>
                </a:solidFill>
                <a:effectLst/>
                <a:latin typeface="Arial"/>
                <a:cs typeface="Arial"/>
                <a:sym typeface="Arial"/>
              </a:rPr>
              <a:t>Or like in this map, 5 different colors are used to represent different regions across the US.</a:t>
            </a:r>
            <a:endParaRPr dirty="0"/>
          </a:p>
        </p:txBody>
      </p:sp>
    </p:spTree>
    <p:extLst>
      <p:ext uri="{BB962C8B-B14F-4D97-AF65-F5344CB8AC3E}">
        <p14:creationId xmlns:p14="http://schemas.microsoft.com/office/powerpoint/2010/main" val="32286787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517abcd53c_4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517abcd53c_4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000000"/>
                </a:solidFill>
                <a:effectLst/>
                <a:latin typeface="Arial"/>
                <a:ea typeface="Arial"/>
                <a:cs typeface="Arial"/>
                <a:sym typeface="Arial"/>
              </a:rPr>
              <a:t>Our research focused pretty much on the numerical encoding side, we built 2 models, namely the k means model and the Bayesian model,  we used machine learning to automate the generation of high quality color ramps for visualization design. We compared the color ramps generated by our models with those hand-crafted by designers and those made by traditional linear approach.</a:t>
            </a:r>
            <a:endParaRPr dirty="0"/>
          </a:p>
        </p:txBody>
      </p:sp>
    </p:spTree>
    <p:extLst>
      <p:ext uri="{BB962C8B-B14F-4D97-AF65-F5344CB8AC3E}">
        <p14:creationId xmlns:p14="http://schemas.microsoft.com/office/powerpoint/2010/main" val="6776769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57c365f9a0_1_1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57c365f9a0_1_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By high quality ramps, I mean in a given color ramp, the colors should be distinguishable enough from each other to encode distinct values, while also yield a pleasant look when combined and applied onto a visualization. </a:t>
            </a: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517abcd53c_4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517abcd53c_4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In our experiment to collect data, we applied these ramps generated by our models onto visualization types like scatter plot, heatmap, and choropleth map, and we asked professional designers to select a colored point (as in the scatter plot) or square or state (as in the choropleth map) that encode a specific value, we also asked them how pleasant looking a ramp is, such that we can measure both the distinguishability and aesthetics of our ramps.</a:t>
            </a:r>
          </a:p>
        </p:txBody>
      </p:sp>
    </p:spTree>
    <p:extLst>
      <p:ext uri="{BB962C8B-B14F-4D97-AF65-F5344CB8AC3E}">
        <p14:creationId xmlns:p14="http://schemas.microsoft.com/office/powerpoint/2010/main" val="1016574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57b68ffdf2_2_8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57b68ffdf2_2_8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So we collected both the response data and demographics data.</a:t>
            </a:r>
          </a:p>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In the response data spreadsheet, we have 8 columns, and about 1700 rows, with each one representing a single trial. </a:t>
            </a:r>
          </a:p>
          <a:p>
            <a:pPr marL="0" lvl="0" indent="0" algn="l" rtl="0">
              <a:spcBef>
                <a:spcPts val="0"/>
              </a:spcBef>
              <a:spcAft>
                <a:spcPts val="0"/>
              </a:spcAft>
              <a:buNone/>
            </a:pPr>
            <a:endParaRPr lang="en-US"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Among these columns, </a:t>
            </a:r>
            <a:r>
              <a:rPr lang="en-US" sz="1100" b="0" i="0" u="none" strike="noStrike" cap="none" dirty="0" err="1">
                <a:solidFill>
                  <a:srgbClr val="000000"/>
                </a:solidFill>
                <a:effectLst/>
                <a:latin typeface="Arial"/>
                <a:ea typeface="Arial"/>
                <a:cs typeface="Arial"/>
                <a:sym typeface="Arial"/>
              </a:rPr>
              <a:t>user_id</a:t>
            </a:r>
            <a:r>
              <a:rPr lang="en-US" sz="1100" b="0" i="0" u="none" strike="noStrike" cap="none" dirty="0">
                <a:solidFill>
                  <a:srgbClr val="000000"/>
                </a:solidFill>
                <a:effectLst/>
                <a:latin typeface="Arial"/>
                <a:ea typeface="Arial"/>
                <a:cs typeface="Arial"/>
                <a:sym typeface="Arial"/>
              </a:rPr>
              <a:t> is an identifier for different users, </a:t>
            </a:r>
            <a:r>
              <a:rPr lang="en-US" sz="1100" b="0" i="0" u="none" strike="noStrike" cap="none" dirty="0" err="1">
                <a:solidFill>
                  <a:srgbClr val="000000"/>
                </a:solidFill>
                <a:effectLst/>
                <a:latin typeface="Arial"/>
                <a:ea typeface="Arial"/>
                <a:cs typeface="Arial"/>
                <a:sym typeface="Arial"/>
              </a:rPr>
              <a:t>vis_type</a:t>
            </a:r>
            <a:r>
              <a:rPr lang="en-US" sz="1100" b="0" i="0" u="none" strike="noStrike" cap="none" dirty="0">
                <a:solidFill>
                  <a:srgbClr val="000000"/>
                </a:solidFill>
                <a:effectLst/>
                <a:latin typeface="Arial"/>
                <a:ea typeface="Arial"/>
                <a:cs typeface="Arial"/>
                <a:sym typeface="Arial"/>
              </a:rPr>
              <a:t> represents the three visualization types we used to generate the stimuli, namely the </a:t>
            </a:r>
            <a:r>
              <a:rPr lang="en-US" sz="1100" b="0" i="0" u="none" strike="noStrike" cap="none" dirty="0" err="1">
                <a:solidFill>
                  <a:srgbClr val="000000"/>
                </a:solidFill>
                <a:effectLst/>
                <a:latin typeface="Arial"/>
                <a:ea typeface="Arial"/>
                <a:cs typeface="Arial"/>
                <a:sym typeface="Arial"/>
              </a:rPr>
              <a:t>chorepleth</a:t>
            </a:r>
            <a:r>
              <a:rPr lang="en-US" sz="1100" b="0" i="0" u="none" strike="noStrike" cap="none" dirty="0">
                <a:solidFill>
                  <a:srgbClr val="000000"/>
                </a:solidFill>
                <a:effectLst/>
                <a:latin typeface="Arial"/>
                <a:ea typeface="Arial"/>
                <a:cs typeface="Arial"/>
                <a:sym typeface="Arial"/>
              </a:rPr>
              <a:t> map, heatmap, and scatter plot;</a:t>
            </a:r>
          </a:p>
          <a:p>
            <a:pPr marL="0" lvl="0" indent="0" algn="l" rtl="0">
              <a:spcBef>
                <a:spcPts val="0"/>
              </a:spcBef>
              <a:spcAft>
                <a:spcPts val="0"/>
              </a:spcAft>
              <a:buNone/>
            </a:pPr>
            <a:r>
              <a:rPr lang="en-US" sz="1100" b="0" i="0" u="none" strike="noStrike" cap="none" dirty="0" err="1">
                <a:solidFill>
                  <a:srgbClr val="000000"/>
                </a:solidFill>
                <a:effectLst/>
                <a:latin typeface="Arial"/>
                <a:cs typeface="Arial"/>
                <a:sym typeface="Arial"/>
              </a:rPr>
              <a:t>Model_type</a:t>
            </a:r>
            <a:r>
              <a:rPr lang="en-US" sz="1100" b="0" i="0" u="none" strike="noStrike" cap="none" dirty="0">
                <a:solidFill>
                  <a:srgbClr val="000000"/>
                </a:solidFill>
                <a:effectLst/>
                <a:latin typeface="Arial"/>
                <a:cs typeface="Arial"/>
                <a:sym typeface="Arial"/>
              </a:rPr>
              <a:t> has the information about the color model used to render the visualization, including our </a:t>
            </a:r>
            <a:r>
              <a:rPr lang="en-US" sz="1100" b="0" i="0" u="none" strike="noStrike" cap="none" dirty="0" err="1">
                <a:solidFill>
                  <a:srgbClr val="000000"/>
                </a:solidFill>
                <a:effectLst/>
                <a:latin typeface="Arial"/>
                <a:cs typeface="Arial"/>
                <a:sym typeface="Arial"/>
              </a:rPr>
              <a:t>kmeans</a:t>
            </a:r>
            <a:r>
              <a:rPr lang="en-US" sz="1100" b="0" i="0" u="none" strike="noStrike" cap="none" dirty="0">
                <a:solidFill>
                  <a:srgbClr val="000000"/>
                </a:solidFill>
                <a:effectLst/>
                <a:latin typeface="Arial"/>
                <a:cs typeface="Arial"/>
                <a:sym typeface="Arial"/>
              </a:rPr>
              <a:t> and Bayesian model, the designer and linear model, </a:t>
            </a:r>
          </a:p>
          <a:p>
            <a:pPr marL="0" lvl="0" indent="0" algn="l" rtl="0">
              <a:spcBef>
                <a:spcPts val="0"/>
              </a:spcBef>
              <a:spcAft>
                <a:spcPts val="0"/>
              </a:spcAft>
              <a:buNone/>
            </a:pPr>
            <a:r>
              <a:rPr lang="en-US" sz="1100" b="0" i="0" u="none" strike="noStrike" cap="none" dirty="0">
                <a:solidFill>
                  <a:srgbClr val="000000"/>
                </a:solidFill>
                <a:effectLst/>
                <a:latin typeface="Arial"/>
                <a:cs typeface="Arial"/>
                <a:sym typeface="Arial"/>
              </a:rPr>
              <a:t>One thing to note is, there is also an engagement check, which is just an overly easy task to make sure the subject is paying close attention while doing the study, if they by any chance fail any of </a:t>
            </a:r>
            <a:r>
              <a:rPr lang="en-US" sz="1100" b="0" i="0" u="none" strike="noStrike" cap="none" dirty="0" err="1">
                <a:solidFill>
                  <a:srgbClr val="000000"/>
                </a:solidFill>
                <a:effectLst/>
                <a:latin typeface="Arial"/>
                <a:cs typeface="Arial"/>
                <a:sym typeface="Arial"/>
              </a:rPr>
              <a:t>thses</a:t>
            </a:r>
            <a:r>
              <a:rPr lang="en-US" sz="1100" b="0" i="0" u="none" strike="noStrike" cap="none" dirty="0">
                <a:solidFill>
                  <a:srgbClr val="000000"/>
                </a:solidFill>
                <a:effectLst/>
                <a:latin typeface="Arial"/>
                <a:cs typeface="Arial"/>
                <a:sym typeface="Arial"/>
              </a:rPr>
              <a:t> checks, their results will be removed from our database. </a:t>
            </a:r>
          </a:p>
          <a:p>
            <a:pPr marL="0" lvl="0" indent="0" algn="l" rtl="0">
              <a:spcBef>
                <a:spcPts val="0"/>
              </a:spcBef>
              <a:spcAft>
                <a:spcPts val="0"/>
              </a:spcAft>
              <a:buNone/>
            </a:pPr>
            <a:endParaRPr lang="en-US" sz="1100" b="0" i="0" u="none" strike="noStrike" cap="none" dirty="0">
              <a:solidFill>
                <a:srgbClr val="000000"/>
              </a:solidFill>
              <a:effectLst/>
              <a:latin typeface="Arial"/>
              <a:cs typeface="Arial"/>
              <a:sym typeface="Arial"/>
            </a:endParaRPr>
          </a:p>
          <a:p>
            <a:pPr marL="0" lvl="0" indent="0" algn="l" rtl="0">
              <a:spcBef>
                <a:spcPts val="0"/>
              </a:spcBef>
              <a:spcAft>
                <a:spcPts val="0"/>
              </a:spcAft>
              <a:buNone/>
            </a:pPr>
            <a:r>
              <a:rPr lang="en-US" sz="1100" b="0" i="0" u="none" strike="noStrike" cap="none" dirty="0">
                <a:solidFill>
                  <a:srgbClr val="000000"/>
                </a:solidFill>
                <a:effectLst/>
                <a:latin typeface="Arial"/>
                <a:cs typeface="Arial"/>
                <a:sym typeface="Arial"/>
              </a:rPr>
              <a:t>And the </a:t>
            </a:r>
            <a:r>
              <a:rPr lang="en-US" sz="1100" b="0" i="0" u="none" strike="noStrike" cap="none" dirty="0" err="1">
                <a:solidFill>
                  <a:srgbClr val="000000"/>
                </a:solidFill>
                <a:effectLst/>
                <a:latin typeface="Arial"/>
                <a:cs typeface="Arial"/>
                <a:sym typeface="Arial"/>
              </a:rPr>
              <a:t>color_ramp_index</a:t>
            </a:r>
            <a:r>
              <a:rPr lang="en-US" sz="1100" b="0" i="0" u="none" strike="noStrike" cap="none" dirty="0">
                <a:solidFill>
                  <a:srgbClr val="000000"/>
                </a:solidFill>
                <a:effectLst/>
                <a:latin typeface="Arial"/>
                <a:cs typeface="Arial"/>
                <a:sym typeface="Arial"/>
              </a:rPr>
              <a:t> also has no special </a:t>
            </a:r>
            <a:r>
              <a:rPr lang="en-US" sz="1100" b="0" i="0" u="none" strike="noStrike" cap="none" dirty="0" err="1">
                <a:solidFill>
                  <a:srgbClr val="000000"/>
                </a:solidFill>
                <a:effectLst/>
                <a:latin typeface="Arial"/>
                <a:cs typeface="Arial"/>
                <a:sym typeface="Arial"/>
              </a:rPr>
              <a:t>meaninghere</a:t>
            </a:r>
            <a:r>
              <a:rPr lang="en-US" sz="1100" b="0" i="0" u="none" strike="noStrike" cap="none" dirty="0">
                <a:solidFill>
                  <a:srgbClr val="000000"/>
                </a:solidFill>
                <a:effectLst/>
                <a:latin typeface="Arial"/>
                <a:cs typeface="Arial"/>
                <a:sym typeface="Arial"/>
              </a:rPr>
              <a:t> except for serving as an id for our ramps, and the </a:t>
            </a:r>
            <a:r>
              <a:rPr lang="en-US" sz="1100" b="0" i="0" u="none" strike="noStrike" cap="none" dirty="0" err="1">
                <a:solidFill>
                  <a:srgbClr val="000000"/>
                </a:solidFill>
                <a:effectLst/>
                <a:latin typeface="Arial"/>
                <a:cs typeface="Arial"/>
                <a:sym typeface="Arial"/>
              </a:rPr>
              <a:t>target_value</a:t>
            </a:r>
            <a:r>
              <a:rPr lang="en-US" sz="1100" b="0" i="0" u="none" strike="noStrike" cap="none" dirty="0">
                <a:solidFill>
                  <a:srgbClr val="000000"/>
                </a:solidFill>
                <a:effectLst/>
                <a:latin typeface="Arial"/>
                <a:cs typeface="Arial"/>
                <a:sym typeface="Arial"/>
              </a:rPr>
              <a:t> and </a:t>
            </a:r>
            <a:r>
              <a:rPr lang="en-US" sz="1100" b="0" i="0" u="none" strike="noStrike" cap="none" dirty="0" err="1">
                <a:solidFill>
                  <a:srgbClr val="000000"/>
                </a:solidFill>
                <a:effectLst/>
                <a:latin typeface="Arial"/>
                <a:cs typeface="Arial"/>
                <a:sym typeface="Arial"/>
              </a:rPr>
              <a:t>selected_value</a:t>
            </a:r>
            <a:r>
              <a:rPr lang="en-US" sz="1100" b="0" i="0" u="none" strike="noStrike" cap="none" dirty="0">
                <a:solidFill>
                  <a:srgbClr val="000000"/>
                </a:solidFill>
                <a:effectLst/>
                <a:latin typeface="Arial"/>
                <a:cs typeface="Arial"/>
                <a:sym typeface="Arial"/>
              </a:rPr>
              <a:t> columns are the selected answer and the correct answer given each trial, the aesthetic rating ranged from -100 to 100, with 0 represents a </a:t>
            </a:r>
            <a:r>
              <a:rPr lang="en-US" sz="1100" b="0" i="0" u="none" strike="noStrike" cap="none" dirty="0" err="1">
                <a:solidFill>
                  <a:srgbClr val="000000"/>
                </a:solidFill>
                <a:effectLst/>
                <a:latin typeface="Arial"/>
                <a:cs typeface="Arial"/>
                <a:sym typeface="Arial"/>
              </a:rPr>
              <a:t>netural</a:t>
            </a:r>
            <a:r>
              <a:rPr lang="en-US" sz="1100" b="0" i="0" u="none" strike="noStrike" cap="none" dirty="0">
                <a:solidFill>
                  <a:srgbClr val="000000"/>
                </a:solidFill>
                <a:effectLst/>
                <a:latin typeface="Arial"/>
                <a:cs typeface="Arial"/>
                <a:sym typeface="Arial"/>
              </a:rPr>
              <a:t> score. And lastly, the </a:t>
            </a:r>
            <a:r>
              <a:rPr lang="en-US" sz="1100" b="0" i="0" u="none" strike="noStrike" cap="none" dirty="0" err="1">
                <a:solidFill>
                  <a:srgbClr val="000000"/>
                </a:solidFill>
                <a:effectLst/>
                <a:latin typeface="Arial"/>
                <a:cs typeface="Arial"/>
                <a:sym typeface="Arial"/>
              </a:rPr>
              <a:t>trial_number</a:t>
            </a:r>
            <a:r>
              <a:rPr lang="en-US" sz="1100" b="0" i="0" u="none" strike="noStrike" cap="none" dirty="0">
                <a:solidFill>
                  <a:srgbClr val="000000"/>
                </a:solidFill>
                <a:effectLst/>
                <a:latin typeface="Arial"/>
                <a:cs typeface="Arial"/>
                <a:sym typeface="Arial"/>
              </a:rPr>
              <a:t>, where each participant was given 39 trials, to make sure they went through the whole study and each of our stimuli.</a:t>
            </a: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 TEXT">
  <p:cSld name="TITLE_1_1">
    <p:spTree>
      <p:nvGrpSpPr>
        <p:cNvPr id="1" name="Shape 21"/>
        <p:cNvGrpSpPr/>
        <p:nvPr/>
      </p:nvGrpSpPr>
      <p:grpSpPr>
        <a:xfrm>
          <a:off x="0" y="0"/>
          <a:ext cx="0" cy="0"/>
          <a:chOff x="0" y="0"/>
          <a:chExt cx="0" cy="0"/>
        </a:xfrm>
      </p:grpSpPr>
      <p:sp>
        <p:nvSpPr>
          <p:cNvPr id="22" name="Google Shape;22;p4"/>
          <p:cNvSpPr txBox="1">
            <a:spLocks noGrp="1"/>
          </p:cNvSpPr>
          <p:nvPr>
            <p:ph type="subTitle" idx="1"/>
          </p:nvPr>
        </p:nvSpPr>
        <p:spPr>
          <a:xfrm flipH="1">
            <a:off x="2300175" y="2241350"/>
            <a:ext cx="4543800" cy="13704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None/>
              <a:defRPr sz="1400">
                <a:solidFill>
                  <a:srgbClr val="F9E9D9"/>
                </a:solidFill>
              </a:defRPr>
            </a:lvl1pPr>
            <a:lvl2pPr lvl="1">
              <a:lnSpc>
                <a:spcPct val="100000"/>
              </a:lnSpc>
              <a:spcBef>
                <a:spcPts val="1600"/>
              </a:spcBef>
              <a:spcAft>
                <a:spcPts val="0"/>
              </a:spcAft>
              <a:buNone/>
              <a:defRPr sz="1400">
                <a:solidFill>
                  <a:srgbClr val="F9E9D9"/>
                </a:solidFill>
              </a:defRPr>
            </a:lvl2pPr>
            <a:lvl3pPr lvl="2">
              <a:lnSpc>
                <a:spcPct val="100000"/>
              </a:lnSpc>
              <a:spcBef>
                <a:spcPts val="1600"/>
              </a:spcBef>
              <a:spcAft>
                <a:spcPts val="0"/>
              </a:spcAft>
              <a:buNone/>
              <a:defRPr sz="1400">
                <a:solidFill>
                  <a:srgbClr val="F9E9D9"/>
                </a:solidFill>
              </a:defRPr>
            </a:lvl3pPr>
            <a:lvl4pPr lvl="3">
              <a:lnSpc>
                <a:spcPct val="100000"/>
              </a:lnSpc>
              <a:spcBef>
                <a:spcPts val="1600"/>
              </a:spcBef>
              <a:spcAft>
                <a:spcPts val="0"/>
              </a:spcAft>
              <a:buNone/>
              <a:defRPr sz="1400">
                <a:solidFill>
                  <a:srgbClr val="F9E9D9"/>
                </a:solidFill>
              </a:defRPr>
            </a:lvl4pPr>
            <a:lvl5pPr lvl="4">
              <a:lnSpc>
                <a:spcPct val="100000"/>
              </a:lnSpc>
              <a:spcBef>
                <a:spcPts val="1600"/>
              </a:spcBef>
              <a:spcAft>
                <a:spcPts val="0"/>
              </a:spcAft>
              <a:buNone/>
              <a:defRPr sz="1400">
                <a:solidFill>
                  <a:srgbClr val="F9E9D9"/>
                </a:solidFill>
              </a:defRPr>
            </a:lvl5pPr>
            <a:lvl6pPr lvl="5">
              <a:lnSpc>
                <a:spcPct val="100000"/>
              </a:lnSpc>
              <a:spcBef>
                <a:spcPts val="1600"/>
              </a:spcBef>
              <a:spcAft>
                <a:spcPts val="0"/>
              </a:spcAft>
              <a:buNone/>
              <a:defRPr sz="1400">
                <a:solidFill>
                  <a:srgbClr val="F9E9D9"/>
                </a:solidFill>
              </a:defRPr>
            </a:lvl6pPr>
            <a:lvl7pPr lvl="6">
              <a:lnSpc>
                <a:spcPct val="100000"/>
              </a:lnSpc>
              <a:spcBef>
                <a:spcPts val="1600"/>
              </a:spcBef>
              <a:spcAft>
                <a:spcPts val="0"/>
              </a:spcAft>
              <a:buNone/>
              <a:defRPr sz="1400">
                <a:solidFill>
                  <a:srgbClr val="F9E9D9"/>
                </a:solidFill>
              </a:defRPr>
            </a:lvl7pPr>
            <a:lvl8pPr lvl="7">
              <a:lnSpc>
                <a:spcPct val="100000"/>
              </a:lnSpc>
              <a:spcBef>
                <a:spcPts val="1600"/>
              </a:spcBef>
              <a:spcAft>
                <a:spcPts val="0"/>
              </a:spcAft>
              <a:buNone/>
              <a:defRPr sz="1400">
                <a:solidFill>
                  <a:srgbClr val="F9E9D9"/>
                </a:solidFill>
              </a:defRPr>
            </a:lvl8pPr>
            <a:lvl9pPr lvl="8">
              <a:lnSpc>
                <a:spcPct val="100000"/>
              </a:lnSpc>
              <a:spcBef>
                <a:spcPts val="1600"/>
              </a:spcBef>
              <a:spcAft>
                <a:spcPts val="1600"/>
              </a:spcAft>
              <a:buNone/>
              <a:defRPr sz="1400">
                <a:solidFill>
                  <a:srgbClr val="F9E9D9"/>
                </a:solidFill>
              </a:defRPr>
            </a:lvl9pPr>
          </a:lstStyle>
          <a:p>
            <a:endParaRPr/>
          </a:p>
        </p:txBody>
      </p:sp>
      <p:sp>
        <p:nvSpPr>
          <p:cNvPr id="23" name="Google Shape;23;p4"/>
          <p:cNvSpPr txBox="1">
            <a:spLocks noGrp="1"/>
          </p:cNvSpPr>
          <p:nvPr>
            <p:ph type="ctrTitle"/>
          </p:nvPr>
        </p:nvSpPr>
        <p:spPr>
          <a:xfrm>
            <a:off x="1420950" y="1707325"/>
            <a:ext cx="63021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9E9D9"/>
              </a:buClr>
              <a:buSzPts val="4800"/>
              <a:buNone/>
              <a:defRPr sz="4800">
                <a:solidFill>
                  <a:srgbClr val="F9E9D9"/>
                </a:solidFill>
              </a:defRPr>
            </a:lvl1pPr>
            <a:lvl2pPr lvl="1" algn="ctr" rtl="0">
              <a:spcBef>
                <a:spcPts val="0"/>
              </a:spcBef>
              <a:spcAft>
                <a:spcPts val="0"/>
              </a:spcAft>
              <a:buClr>
                <a:srgbClr val="F9E9D9"/>
              </a:buClr>
              <a:buSzPts val="1800"/>
              <a:buNone/>
              <a:defRPr sz="1800">
                <a:solidFill>
                  <a:srgbClr val="F9E9D9"/>
                </a:solidFill>
              </a:defRPr>
            </a:lvl2pPr>
            <a:lvl3pPr lvl="2" algn="ctr" rtl="0">
              <a:spcBef>
                <a:spcPts val="0"/>
              </a:spcBef>
              <a:spcAft>
                <a:spcPts val="0"/>
              </a:spcAft>
              <a:buClr>
                <a:srgbClr val="F9E9D9"/>
              </a:buClr>
              <a:buSzPts val="1800"/>
              <a:buNone/>
              <a:defRPr sz="1800">
                <a:solidFill>
                  <a:srgbClr val="F9E9D9"/>
                </a:solidFill>
              </a:defRPr>
            </a:lvl3pPr>
            <a:lvl4pPr lvl="3" algn="ctr" rtl="0">
              <a:spcBef>
                <a:spcPts val="0"/>
              </a:spcBef>
              <a:spcAft>
                <a:spcPts val="0"/>
              </a:spcAft>
              <a:buClr>
                <a:srgbClr val="F9E9D9"/>
              </a:buClr>
              <a:buSzPts val="1800"/>
              <a:buNone/>
              <a:defRPr sz="1800">
                <a:solidFill>
                  <a:srgbClr val="F9E9D9"/>
                </a:solidFill>
              </a:defRPr>
            </a:lvl4pPr>
            <a:lvl5pPr lvl="4" algn="ctr" rtl="0">
              <a:spcBef>
                <a:spcPts val="0"/>
              </a:spcBef>
              <a:spcAft>
                <a:spcPts val="0"/>
              </a:spcAft>
              <a:buClr>
                <a:srgbClr val="F9E9D9"/>
              </a:buClr>
              <a:buSzPts val="1800"/>
              <a:buNone/>
              <a:defRPr sz="1800">
                <a:solidFill>
                  <a:srgbClr val="F9E9D9"/>
                </a:solidFill>
              </a:defRPr>
            </a:lvl5pPr>
            <a:lvl6pPr lvl="5" algn="ctr" rtl="0">
              <a:spcBef>
                <a:spcPts val="0"/>
              </a:spcBef>
              <a:spcAft>
                <a:spcPts val="0"/>
              </a:spcAft>
              <a:buClr>
                <a:srgbClr val="F9E9D9"/>
              </a:buClr>
              <a:buSzPts val="1800"/>
              <a:buNone/>
              <a:defRPr sz="1800">
                <a:solidFill>
                  <a:srgbClr val="F9E9D9"/>
                </a:solidFill>
              </a:defRPr>
            </a:lvl6pPr>
            <a:lvl7pPr lvl="6" algn="ctr" rtl="0">
              <a:spcBef>
                <a:spcPts val="0"/>
              </a:spcBef>
              <a:spcAft>
                <a:spcPts val="0"/>
              </a:spcAft>
              <a:buClr>
                <a:srgbClr val="F9E9D9"/>
              </a:buClr>
              <a:buSzPts val="1800"/>
              <a:buNone/>
              <a:defRPr sz="1800">
                <a:solidFill>
                  <a:srgbClr val="F9E9D9"/>
                </a:solidFill>
              </a:defRPr>
            </a:lvl7pPr>
            <a:lvl8pPr lvl="7" algn="ctr" rtl="0">
              <a:spcBef>
                <a:spcPts val="0"/>
              </a:spcBef>
              <a:spcAft>
                <a:spcPts val="0"/>
              </a:spcAft>
              <a:buClr>
                <a:srgbClr val="F9E9D9"/>
              </a:buClr>
              <a:buSzPts val="1800"/>
              <a:buNone/>
              <a:defRPr sz="1800">
                <a:solidFill>
                  <a:srgbClr val="F9E9D9"/>
                </a:solidFill>
              </a:defRPr>
            </a:lvl8pPr>
            <a:lvl9pPr lvl="8" algn="ctr" rtl="0">
              <a:spcBef>
                <a:spcPts val="0"/>
              </a:spcBef>
              <a:spcAft>
                <a:spcPts val="0"/>
              </a:spcAft>
              <a:buClr>
                <a:srgbClr val="F9E9D9"/>
              </a:buClr>
              <a:buSzPts val="1800"/>
              <a:buNone/>
              <a:defRPr sz="1800">
                <a:solidFill>
                  <a:srgbClr val="F9E9D9"/>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HREE COLUMNS">
  <p:cSld name="TITLE_1_1_1_2_1">
    <p:spTree>
      <p:nvGrpSpPr>
        <p:cNvPr id="1" name="Shape 30"/>
        <p:cNvGrpSpPr/>
        <p:nvPr/>
      </p:nvGrpSpPr>
      <p:grpSpPr>
        <a:xfrm>
          <a:off x="0" y="0"/>
          <a:ext cx="0" cy="0"/>
          <a:chOff x="0" y="0"/>
          <a:chExt cx="0" cy="0"/>
        </a:xfrm>
      </p:grpSpPr>
      <p:sp>
        <p:nvSpPr>
          <p:cNvPr id="31" name="Google Shape;31;p7"/>
          <p:cNvSpPr txBox="1">
            <a:spLocks noGrp="1"/>
          </p:cNvSpPr>
          <p:nvPr>
            <p:ph type="subTitle" idx="1"/>
          </p:nvPr>
        </p:nvSpPr>
        <p:spPr>
          <a:xfrm>
            <a:off x="5465045" y="2454993"/>
            <a:ext cx="2913000" cy="611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1600">
                <a:solidFill>
                  <a:srgbClr val="F9E9D9"/>
                </a:solidFill>
                <a:latin typeface="Passion One"/>
                <a:ea typeface="Passion One"/>
                <a:cs typeface="Passion One"/>
                <a:sym typeface="Passion One"/>
              </a:defRPr>
            </a:lvl1pPr>
            <a:lvl2pPr lvl="1" algn="ctr" rtl="0">
              <a:lnSpc>
                <a:spcPct val="100000"/>
              </a:lnSpc>
              <a:spcBef>
                <a:spcPts val="1600"/>
              </a:spcBef>
              <a:spcAft>
                <a:spcPts val="0"/>
              </a:spcAft>
              <a:buNone/>
              <a:defRPr sz="1600">
                <a:solidFill>
                  <a:srgbClr val="F9E9D9"/>
                </a:solidFill>
                <a:latin typeface="Passion One"/>
                <a:ea typeface="Passion One"/>
                <a:cs typeface="Passion One"/>
                <a:sym typeface="Passion One"/>
              </a:defRPr>
            </a:lvl2pPr>
            <a:lvl3pPr lvl="2" algn="ctr" rtl="0">
              <a:lnSpc>
                <a:spcPct val="100000"/>
              </a:lnSpc>
              <a:spcBef>
                <a:spcPts val="1600"/>
              </a:spcBef>
              <a:spcAft>
                <a:spcPts val="0"/>
              </a:spcAft>
              <a:buNone/>
              <a:defRPr sz="1600">
                <a:solidFill>
                  <a:srgbClr val="F9E9D9"/>
                </a:solidFill>
                <a:latin typeface="Passion One"/>
                <a:ea typeface="Passion One"/>
                <a:cs typeface="Passion One"/>
                <a:sym typeface="Passion One"/>
              </a:defRPr>
            </a:lvl3pPr>
            <a:lvl4pPr lvl="3" algn="ctr" rtl="0">
              <a:lnSpc>
                <a:spcPct val="100000"/>
              </a:lnSpc>
              <a:spcBef>
                <a:spcPts val="1600"/>
              </a:spcBef>
              <a:spcAft>
                <a:spcPts val="0"/>
              </a:spcAft>
              <a:buNone/>
              <a:defRPr sz="1600">
                <a:solidFill>
                  <a:srgbClr val="F9E9D9"/>
                </a:solidFill>
                <a:latin typeface="Passion One"/>
                <a:ea typeface="Passion One"/>
                <a:cs typeface="Passion One"/>
                <a:sym typeface="Passion One"/>
              </a:defRPr>
            </a:lvl4pPr>
            <a:lvl5pPr lvl="4" algn="ctr" rtl="0">
              <a:lnSpc>
                <a:spcPct val="100000"/>
              </a:lnSpc>
              <a:spcBef>
                <a:spcPts val="1600"/>
              </a:spcBef>
              <a:spcAft>
                <a:spcPts val="0"/>
              </a:spcAft>
              <a:buNone/>
              <a:defRPr sz="1600">
                <a:solidFill>
                  <a:srgbClr val="F9E9D9"/>
                </a:solidFill>
                <a:latin typeface="Passion One"/>
                <a:ea typeface="Passion One"/>
                <a:cs typeface="Passion One"/>
                <a:sym typeface="Passion One"/>
              </a:defRPr>
            </a:lvl5pPr>
            <a:lvl6pPr lvl="5" algn="ctr" rtl="0">
              <a:lnSpc>
                <a:spcPct val="100000"/>
              </a:lnSpc>
              <a:spcBef>
                <a:spcPts val="1600"/>
              </a:spcBef>
              <a:spcAft>
                <a:spcPts val="0"/>
              </a:spcAft>
              <a:buNone/>
              <a:defRPr sz="1600">
                <a:solidFill>
                  <a:srgbClr val="F9E9D9"/>
                </a:solidFill>
                <a:latin typeface="Passion One"/>
                <a:ea typeface="Passion One"/>
                <a:cs typeface="Passion One"/>
                <a:sym typeface="Passion One"/>
              </a:defRPr>
            </a:lvl6pPr>
            <a:lvl7pPr lvl="6" algn="ctr" rtl="0">
              <a:lnSpc>
                <a:spcPct val="100000"/>
              </a:lnSpc>
              <a:spcBef>
                <a:spcPts val="1600"/>
              </a:spcBef>
              <a:spcAft>
                <a:spcPts val="0"/>
              </a:spcAft>
              <a:buNone/>
              <a:defRPr sz="1600">
                <a:solidFill>
                  <a:srgbClr val="F9E9D9"/>
                </a:solidFill>
                <a:latin typeface="Passion One"/>
                <a:ea typeface="Passion One"/>
                <a:cs typeface="Passion One"/>
                <a:sym typeface="Passion One"/>
              </a:defRPr>
            </a:lvl7pPr>
            <a:lvl8pPr lvl="7" algn="ctr" rtl="0">
              <a:lnSpc>
                <a:spcPct val="100000"/>
              </a:lnSpc>
              <a:spcBef>
                <a:spcPts val="1600"/>
              </a:spcBef>
              <a:spcAft>
                <a:spcPts val="0"/>
              </a:spcAft>
              <a:buNone/>
              <a:defRPr sz="1600">
                <a:solidFill>
                  <a:srgbClr val="F9E9D9"/>
                </a:solidFill>
                <a:latin typeface="Passion One"/>
                <a:ea typeface="Passion One"/>
                <a:cs typeface="Passion One"/>
                <a:sym typeface="Passion One"/>
              </a:defRPr>
            </a:lvl8pPr>
            <a:lvl9pPr lvl="8" algn="ctr" rtl="0">
              <a:lnSpc>
                <a:spcPct val="100000"/>
              </a:lnSpc>
              <a:spcBef>
                <a:spcPts val="1600"/>
              </a:spcBef>
              <a:spcAft>
                <a:spcPts val="1600"/>
              </a:spcAft>
              <a:buNone/>
              <a:defRPr sz="1600">
                <a:solidFill>
                  <a:srgbClr val="F9E9D9"/>
                </a:solidFill>
                <a:latin typeface="Passion One"/>
                <a:ea typeface="Passion One"/>
                <a:cs typeface="Passion One"/>
                <a:sym typeface="Passion One"/>
              </a:defRPr>
            </a:lvl9pPr>
          </a:lstStyle>
          <a:p>
            <a:endParaRPr/>
          </a:p>
        </p:txBody>
      </p:sp>
      <p:sp>
        <p:nvSpPr>
          <p:cNvPr id="32" name="Google Shape;32;p7"/>
          <p:cNvSpPr txBox="1">
            <a:spLocks noGrp="1"/>
          </p:cNvSpPr>
          <p:nvPr>
            <p:ph type="subTitle" idx="2"/>
          </p:nvPr>
        </p:nvSpPr>
        <p:spPr>
          <a:xfrm>
            <a:off x="3069563" y="2454993"/>
            <a:ext cx="2913000" cy="611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1600">
                <a:solidFill>
                  <a:srgbClr val="F9E9D9"/>
                </a:solidFill>
                <a:latin typeface="Passion One"/>
                <a:ea typeface="Passion One"/>
                <a:cs typeface="Passion One"/>
                <a:sym typeface="Passion One"/>
              </a:defRPr>
            </a:lvl1pPr>
            <a:lvl2pPr lvl="1" algn="ctr" rtl="0">
              <a:lnSpc>
                <a:spcPct val="100000"/>
              </a:lnSpc>
              <a:spcBef>
                <a:spcPts val="1600"/>
              </a:spcBef>
              <a:spcAft>
                <a:spcPts val="0"/>
              </a:spcAft>
              <a:buNone/>
              <a:defRPr sz="1600">
                <a:solidFill>
                  <a:srgbClr val="F9E9D9"/>
                </a:solidFill>
                <a:latin typeface="Passion One"/>
                <a:ea typeface="Passion One"/>
                <a:cs typeface="Passion One"/>
                <a:sym typeface="Passion One"/>
              </a:defRPr>
            </a:lvl2pPr>
            <a:lvl3pPr lvl="2" algn="ctr" rtl="0">
              <a:lnSpc>
                <a:spcPct val="100000"/>
              </a:lnSpc>
              <a:spcBef>
                <a:spcPts val="1600"/>
              </a:spcBef>
              <a:spcAft>
                <a:spcPts val="0"/>
              </a:spcAft>
              <a:buNone/>
              <a:defRPr sz="1600">
                <a:solidFill>
                  <a:srgbClr val="F9E9D9"/>
                </a:solidFill>
                <a:latin typeface="Passion One"/>
                <a:ea typeface="Passion One"/>
                <a:cs typeface="Passion One"/>
                <a:sym typeface="Passion One"/>
              </a:defRPr>
            </a:lvl3pPr>
            <a:lvl4pPr lvl="3" algn="ctr" rtl="0">
              <a:lnSpc>
                <a:spcPct val="100000"/>
              </a:lnSpc>
              <a:spcBef>
                <a:spcPts val="1600"/>
              </a:spcBef>
              <a:spcAft>
                <a:spcPts val="0"/>
              </a:spcAft>
              <a:buNone/>
              <a:defRPr sz="1600">
                <a:solidFill>
                  <a:srgbClr val="F9E9D9"/>
                </a:solidFill>
                <a:latin typeface="Passion One"/>
                <a:ea typeface="Passion One"/>
                <a:cs typeface="Passion One"/>
                <a:sym typeface="Passion One"/>
              </a:defRPr>
            </a:lvl4pPr>
            <a:lvl5pPr lvl="4" algn="ctr" rtl="0">
              <a:lnSpc>
                <a:spcPct val="100000"/>
              </a:lnSpc>
              <a:spcBef>
                <a:spcPts val="1600"/>
              </a:spcBef>
              <a:spcAft>
                <a:spcPts val="0"/>
              </a:spcAft>
              <a:buNone/>
              <a:defRPr sz="1600">
                <a:solidFill>
                  <a:srgbClr val="F9E9D9"/>
                </a:solidFill>
                <a:latin typeface="Passion One"/>
                <a:ea typeface="Passion One"/>
                <a:cs typeface="Passion One"/>
                <a:sym typeface="Passion One"/>
              </a:defRPr>
            </a:lvl5pPr>
            <a:lvl6pPr lvl="5" algn="ctr" rtl="0">
              <a:lnSpc>
                <a:spcPct val="100000"/>
              </a:lnSpc>
              <a:spcBef>
                <a:spcPts val="1600"/>
              </a:spcBef>
              <a:spcAft>
                <a:spcPts val="0"/>
              </a:spcAft>
              <a:buNone/>
              <a:defRPr sz="1600">
                <a:solidFill>
                  <a:srgbClr val="F9E9D9"/>
                </a:solidFill>
                <a:latin typeface="Passion One"/>
                <a:ea typeface="Passion One"/>
                <a:cs typeface="Passion One"/>
                <a:sym typeface="Passion One"/>
              </a:defRPr>
            </a:lvl6pPr>
            <a:lvl7pPr lvl="6" algn="ctr" rtl="0">
              <a:lnSpc>
                <a:spcPct val="100000"/>
              </a:lnSpc>
              <a:spcBef>
                <a:spcPts val="1600"/>
              </a:spcBef>
              <a:spcAft>
                <a:spcPts val="0"/>
              </a:spcAft>
              <a:buNone/>
              <a:defRPr sz="1600">
                <a:solidFill>
                  <a:srgbClr val="F9E9D9"/>
                </a:solidFill>
                <a:latin typeface="Passion One"/>
                <a:ea typeface="Passion One"/>
                <a:cs typeface="Passion One"/>
                <a:sym typeface="Passion One"/>
              </a:defRPr>
            </a:lvl7pPr>
            <a:lvl8pPr lvl="7" algn="ctr" rtl="0">
              <a:lnSpc>
                <a:spcPct val="100000"/>
              </a:lnSpc>
              <a:spcBef>
                <a:spcPts val="1600"/>
              </a:spcBef>
              <a:spcAft>
                <a:spcPts val="0"/>
              </a:spcAft>
              <a:buNone/>
              <a:defRPr sz="1600">
                <a:solidFill>
                  <a:srgbClr val="F9E9D9"/>
                </a:solidFill>
                <a:latin typeface="Passion One"/>
                <a:ea typeface="Passion One"/>
                <a:cs typeface="Passion One"/>
                <a:sym typeface="Passion One"/>
              </a:defRPr>
            </a:lvl8pPr>
            <a:lvl9pPr lvl="8" algn="ctr" rtl="0">
              <a:lnSpc>
                <a:spcPct val="100000"/>
              </a:lnSpc>
              <a:spcBef>
                <a:spcPts val="1600"/>
              </a:spcBef>
              <a:spcAft>
                <a:spcPts val="1600"/>
              </a:spcAft>
              <a:buNone/>
              <a:defRPr sz="1600">
                <a:solidFill>
                  <a:srgbClr val="F9E9D9"/>
                </a:solidFill>
                <a:latin typeface="Passion One"/>
                <a:ea typeface="Passion One"/>
                <a:cs typeface="Passion One"/>
                <a:sym typeface="Passion One"/>
              </a:defRPr>
            </a:lvl9pPr>
          </a:lstStyle>
          <a:p>
            <a:endParaRPr/>
          </a:p>
        </p:txBody>
      </p:sp>
      <p:sp>
        <p:nvSpPr>
          <p:cNvPr id="33" name="Google Shape;33;p7"/>
          <p:cNvSpPr txBox="1">
            <a:spLocks noGrp="1"/>
          </p:cNvSpPr>
          <p:nvPr>
            <p:ph type="subTitle" idx="3"/>
          </p:nvPr>
        </p:nvSpPr>
        <p:spPr>
          <a:xfrm>
            <a:off x="674038" y="2454993"/>
            <a:ext cx="2913000" cy="611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1600">
                <a:solidFill>
                  <a:srgbClr val="F9E9D9"/>
                </a:solidFill>
                <a:latin typeface="Passion One"/>
                <a:ea typeface="Passion One"/>
                <a:cs typeface="Passion One"/>
                <a:sym typeface="Passion One"/>
              </a:defRPr>
            </a:lvl1pPr>
            <a:lvl2pPr lvl="1" algn="ctr" rtl="0">
              <a:lnSpc>
                <a:spcPct val="100000"/>
              </a:lnSpc>
              <a:spcBef>
                <a:spcPts val="1600"/>
              </a:spcBef>
              <a:spcAft>
                <a:spcPts val="0"/>
              </a:spcAft>
              <a:buNone/>
              <a:defRPr sz="1600">
                <a:solidFill>
                  <a:srgbClr val="F9E9D9"/>
                </a:solidFill>
                <a:latin typeface="Passion One"/>
                <a:ea typeface="Passion One"/>
                <a:cs typeface="Passion One"/>
                <a:sym typeface="Passion One"/>
              </a:defRPr>
            </a:lvl2pPr>
            <a:lvl3pPr lvl="2" algn="ctr" rtl="0">
              <a:lnSpc>
                <a:spcPct val="100000"/>
              </a:lnSpc>
              <a:spcBef>
                <a:spcPts val="1600"/>
              </a:spcBef>
              <a:spcAft>
                <a:spcPts val="0"/>
              </a:spcAft>
              <a:buNone/>
              <a:defRPr sz="1600">
                <a:solidFill>
                  <a:srgbClr val="F9E9D9"/>
                </a:solidFill>
                <a:latin typeface="Passion One"/>
                <a:ea typeface="Passion One"/>
                <a:cs typeface="Passion One"/>
                <a:sym typeface="Passion One"/>
              </a:defRPr>
            </a:lvl3pPr>
            <a:lvl4pPr lvl="3" algn="ctr" rtl="0">
              <a:lnSpc>
                <a:spcPct val="100000"/>
              </a:lnSpc>
              <a:spcBef>
                <a:spcPts val="1600"/>
              </a:spcBef>
              <a:spcAft>
                <a:spcPts val="0"/>
              </a:spcAft>
              <a:buNone/>
              <a:defRPr sz="1600">
                <a:solidFill>
                  <a:srgbClr val="F9E9D9"/>
                </a:solidFill>
                <a:latin typeface="Passion One"/>
                <a:ea typeface="Passion One"/>
                <a:cs typeface="Passion One"/>
                <a:sym typeface="Passion One"/>
              </a:defRPr>
            </a:lvl4pPr>
            <a:lvl5pPr lvl="4" algn="ctr" rtl="0">
              <a:lnSpc>
                <a:spcPct val="100000"/>
              </a:lnSpc>
              <a:spcBef>
                <a:spcPts val="1600"/>
              </a:spcBef>
              <a:spcAft>
                <a:spcPts val="0"/>
              </a:spcAft>
              <a:buNone/>
              <a:defRPr sz="1600">
                <a:solidFill>
                  <a:srgbClr val="F9E9D9"/>
                </a:solidFill>
                <a:latin typeface="Passion One"/>
                <a:ea typeface="Passion One"/>
                <a:cs typeface="Passion One"/>
                <a:sym typeface="Passion One"/>
              </a:defRPr>
            </a:lvl5pPr>
            <a:lvl6pPr lvl="5" algn="ctr" rtl="0">
              <a:lnSpc>
                <a:spcPct val="100000"/>
              </a:lnSpc>
              <a:spcBef>
                <a:spcPts val="1600"/>
              </a:spcBef>
              <a:spcAft>
                <a:spcPts val="0"/>
              </a:spcAft>
              <a:buNone/>
              <a:defRPr sz="1600">
                <a:solidFill>
                  <a:srgbClr val="F9E9D9"/>
                </a:solidFill>
                <a:latin typeface="Passion One"/>
                <a:ea typeface="Passion One"/>
                <a:cs typeface="Passion One"/>
                <a:sym typeface="Passion One"/>
              </a:defRPr>
            </a:lvl6pPr>
            <a:lvl7pPr lvl="6" algn="ctr" rtl="0">
              <a:lnSpc>
                <a:spcPct val="100000"/>
              </a:lnSpc>
              <a:spcBef>
                <a:spcPts val="1600"/>
              </a:spcBef>
              <a:spcAft>
                <a:spcPts val="0"/>
              </a:spcAft>
              <a:buNone/>
              <a:defRPr sz="1600">
                <a:solidFill>
                  <a:srgbClr val="F9E9D9"/>
                </a:solidFill>
                <a:latin typeface="Passion One"/>
                <a:ea typeface="Passion One"/>
                <a:cs typeface="Passion One"/>
                <a:sym typeface="Passion One"/>
              </a:defRPr>
            </a:lvl7pPr>
            <a:lvl8pPr lvl="7" algn="ctr" rtl="0">
              <a:lnSpc>
                <a:spcPct val="100000"/>
              </a:lnSpc>
              <a:spcBef>
                <a:spcPts val="1600"/>
              </a:spcBef>
              <a:spcAft>
                <a:spcPts val="0"/>
              </a:spcAft>
              <a:buNone/>
              <a:defRPr sz="1600">
                <a:solidFill>
                  <a:srgbClr val="F9E9D9"/>
                </a:solidFill>
                <a:latin typeface="Passion One"/>
                <a:ea typeface="Passion One"/>
                <a:cs typeface="Passion One"/>
                <a:sym typeface="Passion One"/>
              </a:defRPr>
            </a:lvl8pPr>
            <a:lvl9pPr lvl="8" algn="ctr" rtl="0">
              <a:lnSpc>
                <a:spcPct val="100000"/>
              </a:lnSpc>
              <a:spcBef>
                <a:spcPts val="1600"/>
              </a:spcBef>
              <a:spcAft>
                <a:spcPts val="1600"/>
              </a:spcAft>
              <a:buNone/>
              <a:defRPr sz="1600">
                <a:solidFill>
                  <a:srgbClr val="F9E9D9"/>
                </a:solidFill>
                <a:latin typeface="Passion One"/>
                <a:ea typeface="Passion One"/>
                <a:cs typeface="Passion One"/>
                <a:sym typeface="Passion One"/>
              </a:defRPr>
            </a:lvl9pPr>
          </a:lstStyle>
          <a:p>
            <a:endParaRPr/>
          </a:p>
        </p:txBody>
      </p:sp>
      <p:sp>
        <p:nvSpPr>
          <p:cNvPr id="34" name="Google Shape;34;p7"/>
          <p:cNvSpPr txBox="1">
            <a:spLocks noGrp="1"/>
          </p:cNvSpPr>
          <p:nvPr>
            <p:ph type="subTitle" idx="4"/>
          </p:nvPr>
        </p:nvSpPr>
        <p:spPr>
          <a:xfrm>
            <a:off x="3617650" y="2716163"/>
            <a:ext cx="1816800" cy="57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solidFill>
                  <a:srgbClr val="F9E9D9"/>
                </a:solidFill>
              </a:defRPr>
            </a:lvl1pPr>
            <a:lvl2pPr lvl="1" algn="ctr" rtl="0">
              <a:lnSpc>
                <a:spcPct val="100000"/>
              </a:lnSpc>
              <a:spcBef>
                <a:spcPts val="1600"/>
              </a:spcBef>
              <a:spcAft>
                <a:spcPts val="0"/>
              </a:spcAft>
              <a:buNone/>
              <a:defRPr>
                <a:solidFill>
                  <a:srgbClr val="F9E9D9"/>
                </a:solidFill>
              </a:defRPr>
            </a:lvl2pPr>
            <a:lvl3pPr lvl="2" algn="ctr" rtl="0">
              <a:lnSpc>
                <a:spcPct val="100000"/>
              </a:lnSpc>
              <a:spcBef>
                <a:spcPts val="1600"/>
              </a:spcBef>
              <a:spcAft>
                <a:spcPts val="0"/>
              </a:spcAft>
              <a:buNone/>
              <a:defRPr>
                <a:solidFill>
                  <a:srgbClr val="F9E9D9"/>
                </a:solidFill>
              </a:defRPr>
            </a:lvl3pPr>
            <a:lvl4pPr lvl="3" algn="ctr" rtl="0">
              <a:lnSpc>
                <a:spcPct val="100000"/>
              </a:lnSpc>
              <a:spcBef>
                <a:spcPts val="1600"/>
              </a:spcBef>
              <a:spcAft>
                <a:spcPts val="0"/>
              </a:spcAft>
              <a:buNone/>
              <a:defRPr>
                <a:solidFill>
                  <a:srgbClr val="F9E9D9"/>
                </a:solidFill>
              </a:defRPr>
            </a:lvl4pPr>
            <a:lvl5pPr lvl="4" algn="ctr" rtl="0">
              <a:lnSpc>
                <a:spcPct val="100000"/>
              </a:lnSpc>
              <a:spcBef>
                <a:spcPts val="1600"/>
              </a:spcBef>
              <a:spcAft>
                <a:spcPts val="0"/>
              </a:spcAft>
              <a:buNone/>
              <a:defRPr>
                <a:solidFill>
                  <a:srgbClr val="F9E9D9"/>
                </a:solidFill>
              </a:defRPr>
            </a:lvl5pPr>
            <a:lvl6pPr lvl="5" algn="ctr" rtl="0">
              <a:lnSpc>
                <a:spcPct val="100000"/>
              </a:lnSpc>
              <a:spcBef>
                <a:spcPts val="1600"/>
              </a:spcBef>
              <a:spcAft>
                <a:spcPts val="0"/>
              </a:spcAft>
              <a:buNone/>
              <a:defRPr>
                <a:solidFill>
                  <a:srgbClr val="F9E9D9"/>
                </a:solidFill>
              </a:defRPr>
            </a:lvl6pPr>
            <a:lvl7pPr lvl="6" algn="ctr" rtl="0">
              <a:lnSpc>
                <a:spcPct val="100000"/>
              </a:lnSpc>
              <a:spcBef>
                <a:spcPts val="1600"/>
              </a:spcBef>
              <a:spcAft>
                <a:spcPts val="0"/>
              </a:spcAft>
              <a:buNone/>
              <a:defRPr>
                <a:solidFill>
                  <a:srgbClr val="F9E9D9"/>
                </a:solidFill>
              </a:defRPr>
            </a:lvl7pPr>
            <a:lvl8pPr lvl="7" algn="ctr" rtl="0">
              <a:lnSpc>
                <a:spcPct val="100000"/>
              </a:lnSpc>
              <a:spcBef>
                <a:spcPts val="1600"/>
              </a:spcBef>
              <a:spcAft>
                <a:spcPts val="0"/>
              </a:spcAft>
              <a:buNone/>
              <a:defRPr>
                <a:solidFill>
                  <a:srgbClr val="F9E9D9"/>
                </a:solidFill>
              </a:defRPr>
            </a:lvl8pPr>
            <a:lvl9pPr lvl="8" algn="ctr" rtl="0">
              <a:lnSpc>
                <a:spcPct val="100000"/>
              </a:lnSpc>
              <a:spcBef>
                <a:spcPts val="1600"/>
              </a:spcBef>
              <a:spcAft>
                <a:spcPts val="1600"/>
              </a:spcAft>
              <a:buNone/>
              <a:defRPr>
                <a:solidFill>
                  <a:srgbClr val="F9E9D9"/>
                </a:solidFill>
              </a:defRPr>
            </a:lvl9pPr>
          </a:lstStyle>
          <a:p>
            <a:endParaRPr/>
          </a:p>
        </p:txBody>
      </p:sp>
      <p:sp>
        <p:nvSpPr>
          <p:cNvPr id="35" name="Google Shape;35;p7"/>
          <p:cNvSpPr txBox="1">
            <a:spLocks noGrp="1"/>
          </p:cNvSpPr>
          <p:nvPr>
            <p:ph type="subTitle" idx="5"/>
          </p:nvPr>
        </p:nvSpPr>
        <p:spPr>
          <a:xfrm>
            <a:off x="1222163" y="2716163"/>
            <a:ext cx="1816800" cy="57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solidFill>
                  <a:srgbClr val="F9E9D9"/>
                </a:solidFill>
              </a:defRPr>
            </a:lvl1pPr>
            <a:lvl2pPr lvl="1" algn="ctr" rtl="0">
              <a:lnSpc>
                <a:spcPct val="100000"/>
              </a:lnSpc>
              <a:spcBef>
                <a:spcPts val="1600"/>
              </a:spcBef>
              <a:spcAft>
                <a:spcPts val="0"/>
              </a:spcAft>
              <a:buNone/>
              <a:defRPr>
                <a:solidFill>
                  <a:srgbClr val="F9E9D9"/>
                </a:solidFill>
              </a:defRPr>
            </a:lvl2pPr>
            <a:lvl3pPr lvl="2" algn="ctr" rtl="0">
              <a:lnSpc>
                <a:spcPct val="100000"/>
              </a:lnSpc>
              <a:spcBef>
                <a:spcPts val="1600"/>
              </a:spcBef>
              <a:spcAft>
                <a:spcPts val="0"/>
              </a:spcAft>
              <a:buNone/>
              <a:defRPr>
                <a:solidFill>
                  <a:srgbClr val="F9E9D9"/>
                </a:solidFill>
              </a:defRPr>
            </a:lvl3pPr>
            <a:lvl4pPr lvl="3" algn="ctr" rtl="0">
              <a:lnSpc>
                <a:spcPct val="100000"/>
              </a:lnSpc>
              <a:spcBef>
                <a:spcPts val="1600"/>
              </a:spcBef>
              <a:spcAft>
                <a:spcPts val="0"/>
              </a:spcAft>
              <a:buNone/>
              <a:defRPr>
                <a:solidFill>
                  <a:srgbClr val="F9E9D9"/>
                </a:solidFill>
              </a:defRPr>
            </a:lvl4pPr>
            <a:lvl5pPr lvl="4" algn="ctr" rtl="0">
              <a:lnSpc>
                <a:spcPct val="100000"/>
              </a:lnSpc>
              <a:spcBef>
                <a:spcPts val="1600"/>
              </a:spcBef>
              <a:spcAft>
                <a:spcPts val="0"/>
              </a:spcAft>
              <a:buNone/>
              <a:defRPr>
                <a:solidFill>
                  <a:srgbClr val="F9E9D9"/>
                </a:solidFill>
              </a:defRPr>
            </a:lvl5pPr>
            <a:lvl6pPr lvl="5" algn="ctr" rtl="0">
              <a:lnSpc>
                <a:spcPct val="100000"/>
              </a:lnSpc>
              <a:spcBef>
                <a:spcPts val="1600"/>
              </a:spcBef>
              <a:spcAft>
                <a:spcPts val="0"/>
              </a:spcAft>
              <a:buNone/>
              <a:defRPr>
                <a:solidFill>
                  <a:srgbClr val="F9E9D9"/>
                </a:solidFill>
              </a:defRPr>
            </a:lvl6pPr>
            <a:lvl7pPr lvl="6" algn="ctr" rtl="0">
              <a:lnSpc>
                <a:spcPct val="100000"/>
              </a:lnSpc>
              <a:spcBef>
                <a:spcPts val="1600"/>
              </a:spcBef>
              <a:spcAft>
                <a:spcPts val="0"/>
              </a:spcAft>
              <a:buNone/>
              <a:defRPr>
                <a:solidFill>
                  <a:srgbClr val="F9E9D9"/>
                </a:solidFill>
              </a:defRPr>
            </a:lvl7pPr>
            <a:lvl8pPr lvl="7" algn="ctr" rtl="0">
              <a:lnSpc>
                <a:spcPct val="100000"/>
              </a:lnSpc>
              <a:spcBef>
                <a:spcPts val="1600"/>
              </a:spcBef>
              <a:spcAft>
                <a:spcPts val="0"/>
              </a:spcAft>
              <a:buNone/>
              <a:defRPr>
                <a:solidFill>
                  <a:srgbClr val="F9E9D9"/>
                </a:solidFill>
              </a:defRPr>
            </a:lvl8pPr>
            <a:lvl9pPr lvl="8" algn="ctr" rtl="0">
              <a:lnSpc>
                <a:spcPct val="100000"/>
              </a:lnSpc>
              <a:spcBef>
                <a:spcPts val="1600"/>
              </a:spcBef>
              <a:spcAft>
                <a:spcPts val="1600"/>
              </a:spcAft>
              <a:buNone/>
              <a:defRPr>
                <a:solidFill>
                  <a:srgbClr val="F9E9D9"/>
                </a:solidFill>
              </a:defRPr>
            </a:lvl9pPr>
          </a:lstStyle>
          <a:p>
            <a:endParaRPr/>
          </a:p>
        </p:txBody>
      </p:sp>
      <p:sp>
        <p:nvSpPr>
          <p:cNvPr id="36" name="Google Shape;36;p7"/>
          <p:cNvSpPr txBox="1">
            <a:spLocks noGrp="1"/>
          </p:cNvSpPr>
          <p:nvPr>
            <p:ph type="subTitle" idx="6"/>
          </p:nvPr>
        </p:nvSpPr>
        <p:spPr>
          <a:xfrm>
            <a:off x="6013138" y="2716175"/>
            <a:ext cx="1816800" cy="57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solidFill>
                  <a:srgbClr val="F9E9D9"/>
                </a:solidFill>
              </a:defRPr>
            </a:lvl1pPr>
            <a:lvl2pPr lvl="1" algn="ctr" rtl="0">
              <a:lnSpc>
                <a:spcPct val="100000"/>
              </a:lnSpc>
              <a:spcBef>
                <a:spcPts val="1600"/>
              </a:spcBef>
              <a:spcAft>
                <a:spcPts val="0"/>
              </a:spcAft>
              <a:buNone/>
              <a:defRPr>
                <a:solidFill>
                  <a:srgbClr val="F9E9D9"/>
                </a:solidFill>
              </a:defRPr>
            </a:lvl2pPr>
            <a:lvl3pPr lvl="2" algn="ctr" rtl="0">
              <a:lnSpc>
                <a:spcPct val="100000"/>
              </a:lnSpc>
              <a:spcBef>
                <a:spcPts val="1600"/>
              </a:spcBef>
              <a:spcAft>
                <a:spcPts val="0"/>
              </a:spcAft>
              <a:buNone/>
              <a:defRPr>
                <a:solidFill>
                  <a:srgbClr val="F9E9D9"/>
                </a:solidFill>
              </a:defRPr>
            </a:lvl3pPr>
            <a:lvl4pPr lvl="3" algn="ctr" rtl="0">
              <a:lnSpc>
                <a:spcPct val="100000"/>
              </a:lnSpc>
              <a:spcBef>
                <a:spcPts val="1600"/>
              </a:spcBef>
              <a:spcAft>
                <a:spcPts val="0"/>
              </a:spcAft>
              <a:buNone/>
              <a:defRPr>
                <a:solidFill>
                  <a:srgbClr val="F9E9D9"/>
                </a:solidFill>
              </a:defRPr>
            </a:lvl4pPr>
            <a:lvl5pPr lvl="4" algn="ctr" rtl="0">
              <a:lnSpc>
                <a:spcPct val="100000"/>
              </a:lnSpc>
              <a:spcBef>
                <a:spcPts val="1600"/>
              </a:spcBef>
              <a:spcAft>
                <a:spcPts val="0"/>
              </a:spcAft>
              <a:buNone/>
              <a:defRPr>
                <a:solidFill>
                  <a:srgbClr val="F9E9D9"/>
                </a:solidFill>
              </a:defRPr>
            </a:lvl5pPr>
            <a:lvl6pPr lvl="5" algn="ctr" rtl="0">
              <a:lnSpc>
                <a:spcPct val="100000"/>
              </a:lnSpc>
              <a:spcBef>
                <a:spcPts val="1600"/>
              </a:spcBef>
              <a:spcAft>
                <a:spcPts val="0"/>
              </a:spcAft>
              <a:buNone/>
              <a:defRPr>
                <a:solidFill>
                  <a:srgbClr val="F9E9D9"/>
                </a:solidFill>
              </a:defRPr>
            </a:lvl6pPr>
            <a:lvl7pPr lvl="6" algn="ctr" rtl="0">
              <a:lnSpc>
                <a:spcPct val="100000"/>
              </a:lnSpc>
              <a:spcBef>
                <a:spcPts val="1600"/>
              </a:spcBef>
              <a:spcAft>
                <a:spcPts val="0"/>
              </a:spcAft>
              <a:buNone/>
              <a:defRPr>
                <a:solidFill>
                  <a:srgbClr val="F9E9D9"/>
                </a:solidFill>
              </a:defRPr>
            </a:lvl7pPr>
            <a:lvl8pPr lvl="7" algn="ctr" rtl="0">
              <a:lnSpc>
                <a:spcPct val="100000"/>
              </a:lnSpc>
              <a:spcBef>
                <a:spcPts val="1600"/>
              </a:spcBef>
              <a:spcAft>
                <a:spcPts val="0"/>
              </a:spcAft>
              <a:buNone/>
              <a:defRPr>
                <a:solidFill>
                  <a:srgbClr val="F9E9D9"/>
                </a:solidFill>
              </a:defRPr>
            </a:lvl8pPr>
            <a:lvl9pPr lvl="8" algn="ctr" rtl="0">
              <a:lnSpc>
                <a:spcPct val="100000"/>
              </a:lnSpc>
              <a:spcBef>
                <a:spcPts val="1600"/>
              </a:spcBef>
              <a:spcAft>
                <a:spcPts val="1600"/>
              </a:spcAft>
              <a:buNone/>
              <a:defRPr>
                <a:solidFill>
                  <a:srgbClr val="F9E9D9"/>
                </a:solidFill>
              </a:defRPr>
            </a:lvl9pPr>
          </a:lstStyle>
          <a:p>
            <a:endParaRPr/>
          </a:p>
        </p:txBody>
      </p:sp>
      <p:sp>
        <p:nvSpPr>
          <p:cNvPr id="37" name="Google Shape;37;p7"/>
          <p:cNvSpPr txBox="1">
            <a:spLocks noGrp="1"/>
          </p:cNvSpPr>
          <p:nvPr>
            <p:ph type="ctrTitle"/>
          </p:nvPr>
        </p:nvSpPr>
        <p:spPr>
          <a:xfrm>
            <a:off x="430975" y="817500"/>
            <a:ext cx="82821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9E9D9"/>
              </a:buClr>
              <a:buSzPts val="2400"/>
              <a:buNone/>
              <a:defRPr sz="2400">
                <a:solidFill>
                  <a:srgbClr val="F9E9D9"/>
                </a:solidFill>
              </a:defRPr>
            </a:lvl1pPr>
            <a:lvl2pPr lvl="1" algn="ctr" rtl="0">
              <a:spcBef>
                <a:spcPts val="0"/>
              </a:spcBef>
              <a:spcAft>
                <a:spcPts val="0"/>
              </a:spcAft>
              <a:buClr>
                <a:srgbClr val="F9E9D9"/>
              </a:buClr>
              <a:buSzPts val="1800"/>
              <a:buNone/>
              <a:defRPr sz="1800">
                <a:solidFill>
                  <a:srgbClr val="F9E9D9"/>
                </a:solidFill>
              </a:defRPr>
            </a:lvl2pPr>
            <a:lvl3pPr lvl="2" algn="ctr" rtl="0">
              <a:spcBef>
                <a:spcPts val="0"/>
              </a:spcBef>
              <a:spcAft>
                <a:spcPts val="0"/>
              </a:spcAft>
              <a:buClr>
                <a:srgbClr val="F9E9D9"/>
              </a:buClr>
              <a:buSzPts val="1800"/>
              <a:buNone/>
              <a:defRPr sz="1800">
                <a:solidFill>
                  <a:srgbClr val="F9E9D9"/>
                </a:solidFill>
              </a:defRPr>
            </a:lvl3pPr>
            <a:lvl4pPr lvl="3" algn="ctr" rtl="0">
              <a:spcBef>
                <a:spcPts val="0"/>
              </a:spcBef>
              <a:spcAft>
                <a:spcPts val="0"/>
              </a:spcAft>
              <a:buClr>
                <a:srgbClr val="F9E9D9"/>
              </a:buClr>
              <a:buSzPts val="1800"/>
              <a:buNone/>
              <a:defRPr sz="1800">
                <a:solidFill>
                  <a:srgbClr val="F9E9D9"/>
                </a:solidFill>
              </a:defRPr>
            </a:lvl4pPr>
            <a:lvl5pPr lvl="4" algn="ctr" rtl="0">
              <a:spcBef>
                <a:spcPts val="0"/>
              </a:spcBef>
              <a:spcAft>
                <a:spcPts val="0"/>
              </a:spcAft>
              <a:buClr>
                <a:srgbClr val="F9E9D9"/>
              </a:buClr>
              <a:buSzPts val="1800"/>
              <a:buNone/>
              <a:defRPr sz="1800">
                <a:solidFill>
                  <a:srgbClr val="F9E9D9"/>
                </a:solidFill>
              </a:defRPr>
            </a:lvl5pPr>
            <a:lvl6pPr lvl="5" algn="ctr" rtl="0">
              <a:spcBef>
                <a:spcPts val="0"/>
              </a:spcBef>
              <a:spcAft>
                <a:spcPts val="0"/>
              </a:spcAft>
              <a:buClr>
                <a:srgbClr val="F9E9D9"/>
              </a:buClr>
              <a:buSzPts val="1800"/>
              <a:buNone/>
              <a:defRPr sz="1800">
                <a:solidFill>
                  <a:srgbClr val="F9E9D9"/>
                </a:solidFill>
              </a:defRPr>
            </a:lvl6pPr>
            <a:lvl7pPr lvl="6" algn="ctr" rtl="0">
              <a:spcBef>
                <a:spcPts val="0"/>
              </a:spcBef>
              <a:spcAft>
                <a:spcPts val="0"/>
              </a:spcAft>
              <a:buClr>
                <a:srgbClr val="F9E9D9"/>
              </a:buClr>
              <a:buSzPts val="1800"/>
              <a:buNone/>
              <a:defRPr sz="1800">
                <a:solidFill>
                  <a:srgbClr val="F9E9D9"/>
                </a:solidFill>
              </a:defRPr>
            </a:lvl7pPr>
            <a:lvl8pPr lvl="7" algn="ctr" rtl="0">
              <a:spcBef>
                <a:spcPts val="0"/>
              </a:spcBef>
              <a:spcAft>
                <a:spcPts val="0"/>
              </a:spcAft>
              <a:buClr>
                <a:srgbClr val="F9E9D9"/>
              </a:buClr>
              <a:buSzPts val="1800"/>
              <a:buNone/>
              <a:defRPr sz="1800">
                <a:solidFill>
                  <a:srgbClr val="F9E9D9"/>
                </a:solidFill>
              </a:defRPr>
            </a:lvl8pPr>
            <a:lvl9pPr lvl="8" algn="ctr" rtl="0">
              <a:spcBef>
                <a:spcPts val="0"/>
              </a:spcBef>
              <a:spcAft>
                <a:spcPts val="0"/>
              </a:spcAft>
              <a:buClr>
                <a:srgbClr val="F9E9D9"/>
              </a:buClr>
              <a:buSzPts val="1800"/>
              <a:buNone/>
              <a:defRPr sz="1800">
                <a:solidFill>
                  <a:srgbClr val="F9E9D9"/>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NUMBERS + TEXT ">
  <p:cSld name="TITLE_1_1_1_1_1_2">
    <p:spTree>
      <p:nvGrpSpPr>
        <p:cNvPr id="1" name="Shape 40"/>
        <p:cNvGrpSpPr/>
        <p:nvPr/>
      </p:nvGrpSpPr>
      <p:grpSpPr>
        <a:xfrm>
          <a:off x="0" y="0"/>
          <a:ext cx="0" cy="0"/>
          <a:chOff x="0" y="0"/>
          <a:chExt cx="0" cy="0"/>
        </a:xfrm>
      </p:grpSpPr>
      <p:sp>
        <p:nvSpPr>
          <p:cNvPr id="41" name="Google Shape;41;p9"/>
          <p:cNvSpPr txBox="1">
            <a:spLocks noGrp="1"/>
          </p:cNvSpPr>
          <p:nvPr>
            <p:ph type="subTitle" idx="1"/>
          </p:nvPr>
        </p:nvSpPr>
        <p:spPr>
          <a:xfrm>
            <a:off x="3973375" y="1224188"/>
            <a:ext cx="4365900" cy="2949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F9E9D9"/>
              </a:buClr>
              <a:buSzPts val="1200"/>
              <a:buNone/>
              <a:defRPr sz="1200">
                <a:solidFill>
                  <a:srgbClr val="F9E9D9"/>
                </a:solidFill>
              </a:defRPr>
            </a:lvl1pPr>
            <a:lvl2pPr lvl="1" algn="r" rtl="0">
              <a:lnSpc>
                <a:spcPct val="100000"/>
              </a:lnSpc>
              <a:spcBef>
                <a:spcPts val="0"/>
              </a:spcBef>
              <a:spcAft>
                <a:spcPts val="0"/>
              </a:spcAft>
              <a:buClr>
                <a:srgbClr val="F9E9D9"/>
              </a:buClr>
              <a:buSzPts val="1200"/>
              <a:buNone/>
              <a:defRPr sz="1200">
                <a:solidFill>
                  <a:srgbClr val="F9E9D9"/>
                </a:solidFill>
              </a:defRPr>
            </a:lvl2pPr>
            <a:lvl3pPr lvl="2" algn="r" rtl="0">
              <a:lnSpc>
                <a:spcPct val="100000"/>
              </a:lnSpc>
              <a:spcBef>
                <a:spcPts val="0"/>
              </a:spcBef>
              <a:spcAft>
                <a:spcPts val="0"/>
              </a:spcAft>
              <a:buClr>
                <a:srgbClr val="F9E9D9"/>
              </a:buClr>
              <a:buSzPts val="1200"/>
              <a:buNone/>
              <a:defRPr sz="1200">
                <a:solidFill>
                  <a:srgbClr val="F9E9D9"/>
                </a:solidFill>
              </a:defRPr>
            </a:lvl3pPr>
            <a:lvl4pPr lvl="3" algn="r" rtl="0">
              <a:lnSpc>
                <a:spcPct val="100000"/>
              </a:lnSpc>
              <a:spcBef>
                <a:spcPts val="0"/>
              </a:spcBef>
              <a:spcAft>
                <a:spcPts val="0"/>
              </a:spcAft>
              <a:buClr>
                <a:srgbClr val="F9E9D9"/>
              </a:buClr>
              <a:buSzPts val="1200"/>
              <a:buNone/>
              <a:defRPr sz="1200">
                <a:solidFill>
                  <a:srgbClr val="F9E9D9"/>
                </a:solidFill>
              </a:defRPr>
            </a:lvl4pPr>
            <a:lvl5pPr lvl="4" algn="r" rtl="0">
              <a:lnSpc>
                <a:spcPct val="100000"/>
              </a:lnSpc>
              <a:spcBef>
                <a:spcPts val="0"/>
              </a:spcBef>
              <a:spcAft>
                <a:spcPts val="0"/>
              </a:spcAft>
              <a:buClr>
                <a:srgbClr val="F9E9D9"/>
              </a:buClr>
              <a:buSzPts val="1200"/>
              <a:buNone/>
              <a:defRPr sz="1200">
                <a:solidFill>
                  <a:srgbClr val="F9E9D9"/>
                </a:solidFill>
              </a:defRPr>
            </a:lvl5pPr>
            <a:lvl6pPr lvl="5" algn="r" rtl="0">
              <a:lnSpc>
                <a:spcPct val="100000"/>
              </a:lnSpc>
              <a:spcBef>
                <a:spcPts val="0"/>
              </a:spcBef>
              <a:spcAft>
                <a:spcPts val="0"/>
              </a:spcAft>
              <a:buClr>
                <a:srgbClr val="F9E9D9"/>
              </a:buClr>
              <a:buSzPts val="1200"/>
              <a:buNone/>
              <a:defRPr sz="1200">
                <a:solidFill>
                  <a:srgbClr val="F9E9D9"/>
                </a:solidFill>
              </a:defRPr>
            </a:lvl6pPr>
            <a:lvl7pPr lvl="6" algn="r" rtl="0">
              <a:lnSpc>
                <a:spcPct val="100000"/>
              </a:lnSpc>
              <a:spcBef>
                <a:spcPts val="0"/>
              </a:spcBef>
              <a:spcAft>
                <a:spcPts val="0"/>
              </a:spcAft>
              <a:buClr>
                <a:srgbClr val="F9E9D9"/>
              </a:buClr>
              <a:buSzPts val="1200"/>
              <a:buNone/>
              <a:defRPr sz="1200">
                <a:solidFill>
                  <a:srgbClr val="F9E9D9"/>
                </a:solidFill>
              </a:defRPr>
            </a:lvl7pPr>
            <a:lvl8pPr lvl="7" algn="r" rtl="0">
              <a:lnSpc>
                <a:spcPct val="100000"/>
              </a:lnSpc>
              <a:spcBef>
                <a:spcPts val="0"/>
              </a:spcBef>
              <a:spcAft>
                <a:spcPts val="0"/>
              </a:spcAft>
              <a:buClr>
                <a:srgbClr val="F9E9D9"/>
              </a:buClr>
              <a:buSzPts val="1200"/>
              <a:buNone/>
              <a:defRPr sz="1200">
                <a:solidFill>
                  <a:srgbClr val="F9E9D9"/>
                </a:solidFill>
              </a:defRPr>
            </a:lvl8pPr>
            <a:lvl9pPr lvl="8" algn="r" rtl="0">
              <a:lnSpc>
                <a:spcPct val="100000"/>
              </a:lnSpc>
              <a:spcBef>
                <a:spcPts val="0"/>
              </a:spcBef>
              <a:spcAft>
                <a:spcPts val="0"/>
              </a:spcAft>
              <a:buClr>
                <a:srgbClr val="F9E9D9"/>
              </a:buClr>
              <a:buSzPts val="1200"/>
              <a:buNone/>
              <a:defRPr sz="1200">
                <a:solidFill>
                  <a:srgbClr val="F9E9D9"/>
                </a:solidFill>
              </a:defRPr>
            </a:lvl9pPr>
          </a:lstStyle>
          <a:p>
            <a:endParaRPr/>
          </a:p>
        </p:txBody>
      </p:sp>
      <p:sp>
        <p:nvSpPr>
          <p:cNvPr id="42" name="Google Shape;42;p9"/>
          <p:cNvSpPr txBox="1">
            <a:spLocks noGrp="1"/>
          </p:cNvSpPr>
          <p:nvPr>
            <p:ph type="subTitle" idx="2"/>
          </p:nvPr>
        </p:nvSpPr>
        <p:spPr>
          <a:xfrm>
            <a:off x="3973375" y="2250175"/>
            <a:ext cx="4365900" cy="2949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F9E9D9"/>
              </a:buClr>
              <a:buSzPts val="1200"/>
              <a:buNone/>
              <a:defRPr sz="1200">
                <a:solidFill>
                  <a:srgbClr val="F9E9D9"/>
                </a:solidFill>
              </a:defRPr>
            </a:lvl1pPr>
            <a:lvl2pPr lvl="1" algn="r" rtl="0">
              <a:lnSpc>
                <a:spcPct val="100000"/>
              </a:lnSpc>
              <a:spcBef>
                <a:spcPts val="0"/>
              </a:spcBef>
              <a:spcAft>
                <a:spcPts val="0"/>
              </a:spcAft>
              <a:buClr>
                <a:srgbClr val="F9E9D9"/>
              </a:buClr>
              <a:buSzPts val="1200"/>
              <a:buNone/>
              <a:defRPr sz="1200">
                <a:solidFill>
                  <a:srgbClr val="F9E9D9"/>
                </a:solidFill>
              </a:defRPr>
            </a:lvl2pPr>
            <a:lvl3pPr lvl="2" algn="r" rtl="0">
              <a:lnSpc>
                <a:spcPct val="100000"/>
              </a:lnSpc>
              <a:spcBef>
                <a:spcPts val="0"/>
              </a:spcBef>
              <a:spcAft>
                <a:spcPts val="0"/>
              </a:spcAft>
              <a:buClr>
                <a:srgbClr val="F9E9D9"/>
              </a:buClr>
              <a:buSzPts val="1200"/>
              <a:buNone/>
              <a:defRPr sz="1200">
                <a:solidFill>
                  <a:srgbClr val="F9E9D9"/>
                </a:solidFill>
              </a:defRPr>
            </a:lvl3pPr>
            <a:lvl4pPr lvl="3" algn="r" rtl="0">
              <a:lnSpc>
                <a:spcPct val="100000"/>
              </a:lnSpc>
              <a:spcBef>
                <a:spcPts val="0"/>
              </a:spcBef>
              <a:spcAft>
                <a:spcPts val="0"/>
              </a:spcAft>
              <a:buClr>
                <a:srgbClr val="F9E9D9"/>
              </a:buClr>
              <a:buSzPts val="1200"/>
              <a:buNone/>
              <a:defRPr sz="1200">
                <a:solidFill>
                  <a:srgbClr val="F9E9D9"/>
                </a:solidFill>
              </a:defRPr>
            </a:lvl4pPr>
            <a:lvl5pPr lvl="4" algn="r" rtl="0">
              <a:lnSpc>
                <a:spcPct val="100000"/>
              </a:lnSpc>
              <a:spcBef>
                <a:spcPts val="0"/>
              </a:spcBef>
              <a:spcAft>
                <a:spcPts val="0"/>
              </a:spcAft>
              <a:buClr>
                <a:srgbClr val="F9E9D9"/>
              </a:buClr>
              <a:buSzPts val="1200"/>
              <a:buNone/>
              <a:defRPr sz="1200">
                <a:solidFill>
                  <a:srgbClr val="F9E9D9"/>
                </a:solidFill>
              </a:defRPr>
            </a:lvl5pPr>
            <a:lvl6pPr lvl="5" algn="r" rtl="0">
              <a:lnSpc>
                <a:spcPct val="100000"/>
              </a:lnSpc>
              <a:spcBef>
                <a:spcPts val="0"/>
              </a:spcBef>
              <a:spcAft>
                <a:spcPts val="0"/>
              </a:spcAft>
              <a:buClr>
                <a:srgbClr val="F9E9D9"/>
              </a:buClr>
              <a:buSzPts val="1200"/>
              <a:buNone/>
              <a:defRPr sz="1200">
                <a:solidFill>
                  <a:srgbClr val="F9E9D9"/>
                </a:solidFill>
              </a:defRPr>
            </a:lvl6pPr>
            <a:lvl7pPr lvl="6" algn="r" rtl="0">
              <a:lnSpc>
                <a:spcPct val="100000"/>
              </a:lnSpc>
              <a:spcBef>
                <a:spcPts val="0"/>
              </a:spcBef>
              <a:spcAft>
                <a:spcPts val="0"/>
              </a:spcAft>
              <a:buClr>
                <a:srgbClr val="F9E9D9"/>
              </a:buClr>
              <a:buSzPts val="1200"/>
              <a:buNone/>
              <a:defRPr sz="1200">
                <a:solidFill>
                  <a:srgbClr val="F9E9D9"/>
                </a:solidFill>
              </a:defRPr>
            </a:lvl7pPr>
            <a:lvl8pPr lvl="7" algn="r" rtl="0">
              <a:lnSpc>
                <a:spcPct val="100000"/>
              </a:lnSpc>
              <a:spcBef>
                <a:spcPts val="0"/>
              </a:spcBef>
              <a:spcAft>
                <a:spcPts val="0"/>
              </a:spcAft>
              <a:buClr>
                <a:srgbClr val="F9E9D9"/>
              </a:buClr>
              <a:buSzPts val="1200"/>
              <a:buNone/>
              <a:defRPr sz="1200">
                <a:solidFill>
                  <a:srgbClr val="F9E9D9"/>
                </a:solidFill>
              </a:defRPr>
            </a:lvl8pPr>
            <a:lvl9pPr lvl="8" algn="r" rtl="0">
              <a:lnSpc>
                <a:spcPct val="100000"/>
              </a:lnSpc>
              <a:spcBef>
                <a:spcPts val="0"/>
              </a:spcBef>
              <a:spcAft>
                <a:spcPts val="0"/>
              </a:spcAft>
              <a:buClr>
                <a:srgbClr val="F9E9D9"/>
              </a:buClr>
              <a:buSzPts val="1200"/>
              <a:buNone/>
              <a:defRPr sz="1200">
                <a:solidFill>
                  <a:srgbClr val="F9E9D9"/>
                </a:solidFill>
              </a:defRPr>
            </a:lvl9pPr>
          </a:lstStyle>
          <a:p>
            <a:endParaRPr/>
          </a:p>
        </p:txBody>
      </p:sp>
      <p:sp>
        <p:nvSpPr>
          <p:cNvPr id="43" name="Google Shape;43;p9"/>
          <p:cNvSpPr txBox="1">
            <a:spLocks noGrp="1"/>
          </p:cNvSpPr>
          <p:nvPr>
            <p:ph type="title" hasCustomPrompt="1"/>
          </p:nvPr>
        </p:nvSpPr>
        <p:spPr>
          <a:xfrm>
            <a:off x="5074075" y="1475150"/>
            <a:ext cx="3265200" cy="8979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F9E9D9"/>
              </a:buClr>
              <a:buSzPts val="3600"/>
              <a:buNone/>
              <a:defRPr sz="3600">
                <a:solidFill>
                  <a:srgbClr val="F9E9D9"/>
                </a:solidFill>
              </a:defRPr>
            </a:lvl1pPr>
            <a:lvl2pPr lvl="1" algn="r" rtl="0">
              <a:spcBef>
                <a:spcPts val="0"/>
              </a:spcBef>
              <a:spcAft>
                <a:spcPts val="0"/>
              </a:spcAft>
              <a:buClr>
                <a:srgbClr val="F9E9D9"/>
              </a:buClr>
              <a:buSzPts val="3600"/>
              <a:buNone/>
              <a:defRPr sz="3600">
                <a:solidFill>
                  <a:srgbClr val="F9E9D9"/>
                </a:solidFill>
              </a:defRPr>
            </a:lvl2pPr>
            <a:lvl3pPr lvl="2" algn="r" rtl="0">
              <a:spcBef>
                <a:spcPts val="0"/>
              </a:spcBef>
              <a:spcAft>
                <a:spcPts val="0"/>
              </a:spcAft>
              <a:buClr>
                <a:srgbClr val="F9E9D9"/>
              </a:buClr>
              <a:buSzPts val="3600"/>
              <a:buNone/>
              <a:defRPr sz="3600">
                <a:solidFill>
                  <a:srgbClr val="F9E9D9"/>
                </a:solidFill>
              </a:defRPr>
            </a:lvl3pPr>
            <a:lvl4pPr lvl="3" algn="r" rtl="0">
              <a:spcBef>
                <a:spcPts val="0"/>
              </a:spcBef>
              <a:spcAft>
                <a:spcPts val="0"/>
              </a:spcAft>
              <a:buClr>
                <a:srgbClr val="F9E9D9"/>
              </a:buClr>
              <a:buSzPts val="3600"/>
              <a:buNone/>
              <a:defRPr sz="3600">
                <a:solidFill>
                  <a:srgbClr val="F9E9D9"/>
                </a:solidFill>
              </a:defRPr>
            </a:lvl4pPr>
            <a:lvl5pPr lvl="4" algn="r" rtl="0">
              <a:spcBef>
                <a:spcPts val="0"/>
              </a:spcBef>
              <a:spcAft>
                <a:spcPts val="0"/>
              </a:spcAft>
              <a:buClr>
                <a:srgbClr val="F9E9D9"/>
              </a:buClr>
              <a:buSzPts val="3600"/>
              <a:buNone/>
              <a:defRPr sz="3600">
                <a:solidFill>
                  <a:srgbClr val="F9E9D9"/>
                </a:solidFill>
              </a:defRPr>
            </a:lvl5pPr>
            <a:lvl6pPr lvl="5" algn="r" rtl="0">
              <a:spcBef>
                <a:spcPts val="0"/>
              </a:spcBef>
              <a:spcAft>
                <a:spcPts val="0"/>
              </a:spcAft>
              <a:buClr>
                <a:srgbClr val="F9E9D9"/>
              </a:buClr>
              <a:buSzPts val="3600"/>
              <a:buNone/>
              <a:defRPr sz="3600">
                <a:solidFill>
                  <a:srgbClr val="F9E9D9"/>
                </a:solidFill>
              </a:defRPr>
            </a:lvl6pPr>
            <a:lvl7pPr lvl="6" algn="r" rtl="0">
              <a:spcBef>
                <a:spcPts val="0"/>
              </a:spcBef>
              <a:spcAft>
                <a:spcPts val="0"/>
              </a:spcAft>
              <a:buClr>
                <a:srgbClr val="F9E9D9"/>
              </a:buClr>
              <a:buSzPts val="3600"/>
              <a:buNone/>
              <a:defRPr sz="3600">
                <a:solidFill>
                  <a:srgbClr val="F9E9D9"/>
                </a:solidFill>
              </a:defRPr>
            </a:lvl7pPr>
            <a:lvl8pPr lvl="7" algn="r" rtl="0">
              <a:spcBef>
                <a:spcPts val="0"/>
              </a:spcBef>
              <a:spcAft>
                <a:spcPts val="0"/>
              </a:spcAft>
              <a:buClr>
                <a:srgbClr val="F9E9D9"/>
              </a:buClr>
              <a:buSzPts val="3600"/>
              <a:buNone/>
              <a:defRPr sz="3600">
                <a:solidFill>
                  <a:srgbClr val="F9E9D9"/>
                </a:solidFill>
              </a:defRPr>
            </a:lvl8pPr>
            <a:lvl9pPr lvl="8" algn="r" rtl="0">
              <a:spcBef>
                <a:spcPts val="0"/>
              </a:spcBef>
              <a:spcAft>
                <a:spcPts val="0"/>
              </a:spcAft>
              <a:buClr>
                <a:srgbClr val="F9E9D9"/>
              </a:buClr>
              <a:buSzPts val="3600"/>
              <a:buNone/>
              <a:defRPr sz="3600">
                <a:solidFill>
                  <a:srgbClr val="F9E9D9"/>
                </a:solidFill>
              </a:defRPr>
            </a:lvl9pPr>
          </a:lstStyle>
          <a:p>
            <a:r>
              <a:t>xx%</a:t>
            </a:r>
          </a:p>
        </p:txBody>
      </p:sp>
      <p:sp>
        <p:nvSpPr>
          <p:cNvPr id="44" name="Google Shape;44;p9"/>
          <p:cNvSpPr txBox="1">
            <a:spLocks noGrp="1"/>
          </p:cNvSpPr>
          <p:nvPr>
            <p:ph type="title" idx="3" hasCustomPrompt="1"/>
          </p:nvPr>
        </p:nvSpPr>
        <p:spPr>
          <a:xfrm>
            <a:off x="5074075" y="417775"/>
            <a:ext cx="3265200" cy="9645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F9E9D9"/>
              </a:buClr>
              <a:buSzPts val="3600"/>
              <a:buNone/>
              <a:defRPr sz="3600">
                <a:solidFill>
                  <a:srgbClr val="F9E9D9"/>
                </a:solidFill>
              </a:defRPr>
            </a:lvl1pPr>
            <a:lvl2pPr lvl="1" algn="r" rtl="0">
              <a:spcBef>
                <a:spcPts val="0"/>
              </a:spcBef>
              <a:spcAft>
                <a:spcPts val="0"/>
              </a:spcAft>
              <a:buClr>
                <a:srgbClr val="F9E9D9"/>
              </a:buClr>
              <a:buSzPts val="3600"/>
              <a:buNone/>
              <a:defRPr sz="3600">
                <a:solidFill>
                  <a:srgbClr val="F9E9D9"/>
                </a:solidFill>
              </a:defRPr>
            </a:lvl2pPr>
            <a:lvl3pPr lvl="2" algn="r" rtl="0">
              <a:spcBef>
                <a:spcPts val="0"/>
              </a:spcBef>
              <a:spcAft>
                <a:spcPts val="0"/>
              </a:spcAft>
              <a:buClr>
                <a:srgbClr val="F9E9D9"/>
              </a:buClr>
              <a:buSzPts val="3600"/>
              <a:buNone/>
              <a:defRPr sz="3600">
                <a:solidFill>
                  <a:srgbClr val="F9E9D9"/>
                </a:solidFill>
              </a:defRPr>
            </a:lvl3pPr>
            <a:lvl4pPr lvl="3" algn="r" rtl="0">
              <a:spcBef>
                <a:spcPts val="0"/>
              </a:spcBef>
              <a:spcAft>
                <a:spcPts val="0"/>
              </a:spcAft>
              <a:buClr>
                <a:srgbClr val="F9E9D9"/>
              </a:buClr>
              <a:buSzPts val="3600"/>
              <a:buNone/>
              <a:defRPr sz="3600">
                <a:solidFill>
                  <a:srgbClr val="F9E9D9"/>
                </a:solidFill>
              </a:defRPr>
            </a:lvl4pPr>
            <a:lvl5pPr lvl="4" algn="r" rtl="0">
              <a:spcBef>
                <a:spcPts val="0"/>
              </a:spcBef>
              <a:spcAft>
                <a:spcPts val="0"/>
              </a:spcAft>
              <a:buClr>
                <a:srgbClr val="F9E9D9"/>
              </a:buClr>
              <a:buSzPts val="3600"/>
              <a:buNone/>
              <a:defRPr sz="3600">
                <a:solidFill>
                  <a:srgbClr val="F9E9D9"/>
                </a:solidFill>
              </a:defRPr>
            </a:lvl5pPr>
            <a:lvl6pPr lvl="5" algn="r" rtl="0">
              <a:spcBef>
                <a:spcPts val="0"/>
              </a:spcBef>
              <a:spcAft>
                <a:spcPts val="0"/>
              </a:spcAft>
              <a:buClr>
                <a:srgbClr val="F9E9D9"/>
              </a:buClr>
              <a:buSzPts val="3600"/>
              <a:buNone/>
              <a:defRPr sz="3600">
                <a:solidFill>
                  <a:srgbClr val="F9E9D9"/>
                </a:solidFill>
              </a:defRPr>
            </a:lvl6pPr>
            <a:lvl7pPr lvl="6" algn="r" rtl="0">
              <a:spcBef>
                <a:spcPts val="0"/>
              </a:spcBef>
              <a:spcAft>
                <a:spcPts val="0"/>
              </a:spcAft>
              <a:buClr>
                <a:srgbClr val="F9E9D9"/>
              </a:buClr>
              <a:buSzPts val="3600"/>
              <a:buNone/>
              <a:defRPr sz="3600">
                <a:solidFill>
                  <a:srgbClr val="F9E9D9"/>
                </a:solidFill>
              </a:defRPr>
            </a:lvl7pPr>
            <a:lvl8pPr lvl="7" algn="r" rtl="0">
              <a:spcBef>
                <a:spcPts val="0"/>
              </a:spcBef>
              <a:spcAft>
                <a:spcPts val="0"/>
              </a:spcAft>
              <a:buClr>
                <a:srgbClr val="F9E9D9"/>
              </a:buClr>
              <a:buSzPts val="3600"/>
              <a:buNone/>
              <a:defRPr sz="3600">
                <a:solidFill>
                  <a:srgbClr val="F9E9D9"/>
                </a:solidFill>
              </a:defRPr>
            </a:lvl8pPr>
            <a:lvl9pPr lvl="8" algn="r" rtl="0">
              <a:spcBef>
                <a:spcPts val="0"/>
              </a:spcBef>
              <a:spcAft>
                <a:spcPts val="0"/>
              </a:spcAft>
              <a:buClr>
                <a:srgbClr val="F9E9D9"/>
              </a:buClr>
              <a:buSzPts val="3600"/>
              <a:buNone/>
              <a:defRPr sz="3600">
                <a:solidFill>
                  <a:srgbClr val="F9E9D9"/>
                </a:solidFill>
              </a:defRPr>
            </a:lvl9pPr>
          </a:lstStyle>
          <a:p>
            <a:r>
              <a:t>xx%</a:t>
            </a:r>
          </a:p>
        </p:txBody>
      </p:sp>
      <p:sp>
        <p:nvSpPr>
          <p:cNvPr id="45" name="Google Shape;45;p9"/>
          <p:cNvSpPr txBox="1">
            <a:spLocks noGrp="1"/>
          </p:cNvSpPr>
          <p:nvPr>
            <p:ph type="subTitle" idx="4"/>
          </p:nvPr>
        </p:nvSpPr>
        <p:spPr>
          <a:xfrm>
            <a:off x="2685425" y="3276163"/>
            <a:ext cx="4365900" cy="294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9E9D9"/>
              </a:buClr>
              <a:buSzPts val="1200"/>
              <a:buNone/>
              <a:defRPr sz="1200">
                <a:solidFill>
                  <a:srgbClr val="F9E9D9"/>
                </a:solidFill>
              </a:defRPr>
            </a:lvl1pPr>
            <a:lvl2pPr lvl="1" rtl="0">
              <a:lnSpc>
                <a:spcPct val="100000"/>
              </a:lnSpc>
              <a:spcBef>
                <a:spcPts val="0"/>
              </a:spcBef>
              <a:spcAft>
                <a:spcPts val="0"/>
              </a:spcAft>
              <a:buClr>
                <a:srgbClr val="F9E9D9"/>
              </a:buClr>
              <a:buSzPts val="1200"/>
              <a:buNone/>
              <a:defRPr sz="1200">
                <a:solidFill>
                  <a:srgbClr val="F9E9D9"/>
                </a:solidFill>
              </a:defRPr>
            </a:lvl2pPr>
            <a:lvl3pPr lvl="2" rtl="0">
              <a:lnSpc>
                <a:spcPct val="100000"/>
              </a:lnSpc>
              <a:spcBef>
                <a:spcPts val="0"/>
              </a:spcBef>
              <a:spcAft>
                <a:spcPts val="0"/>
              </a:spcAft>
              <a:buClr>
                <a:srgbClr val="F9E9D9"/>
              </a:buClr>
              <a:buSzPts val="1200"/>
              <a:buNone/>
              <a:defRPr sz="1200">
                <a:solidFill>
                  <a:srgbClr val="F9E9D9"/>
                </a:solidFill>
              </a:defRPr>
            </a:lvl3pPr>
            <a:lvl4pPr lvl="3" rtl="0">
              <a:lnSpc>
                <a:spcPct val="100000"/>
              </a:lnSpc>
              <a:spcBef>
                <a:spcPts val="0"/>
              </a:spcBef>
              <a:spcAft>
                <a:spcPts val="0"/>
              </a:spcAft>
              <a:buClr>
                <a:srgbClr val="F9E9D9"/>
              </a:buClr>
              <a:buSzPts val="1200"/>
              <a:buNone/>
              <a:defRPr sz="1200">
                <a:solidFill>
                  <a:srgbClr val="F9E9D9"/>
                </a:solidFill>
              </a:defRPr>
            </a:lvl4pPr>
            <a:lvl5pPr lvl="4" rtl="0">
              <a:lnSpc>
                <a:spcPct val="100000"/>
              </a:lnSpc>
              <a:spcBef>
                <a:spcPts val="0"/>
              </a:spcBef>
              <a:spcAft>
                <a:spcPts val="0"/>
              </a:spcAft>
              <a:buClr>
                <a:srgbClr val="F9E9D9"/>
              </a:buClr>
              <a:buSzPts val="1200"/>
              <a:buNone/>
              <a:defRPr sz="1200">
                <a:solidFill>
                  <a:srgbClr val="F9E9D9"/>
                </a:solidFill>
              </a:defRPr>
            </a:lvl5pPr>
            <a:lvl6pPr lvl="5" rtl="0">
              <a:lnSpc>
                <a:spcPct val="100000"/>
              </a:lnSpc>
              <a:spcBef>
                <a:spcPts val="0"/>
              </a:spcBef>
              <a:spcAft>
                <a:spcPts val="0"/>
              </a:spcAft>
              <a:buClr>
                <a:srgbClr val="F9E9D9"/>
              </a:buClr>
              <a:buSzPts val="1200"/>
              <a:buNone/>
              <a:defRPr sz="1200">
                <a:solidFill>
                  <a:srgbClr val="F9E9D9"/>
                </a:solidFill>
              </a:defRPr>
            </a:lvl6pPr>
            <a:lvl7pPr lvl="6" rtl="0">
              <a:lnSpc>
                <a:spcPct val="100000"/>
              </a:lnSpc>
              <a:spcBef>
                <a:spcPts val="0"/>
              </a:spcBef>
              <a:spcAft>
                <a:spcPts val="0"/>
              </a:spcAft>
              <a:buClr>
                <a:srgbClr val="F9E9D9"/>
              </a:buClr>
              <a:buSzPts val="1200"/>
              <a:buNone/>
              <a:defRPr sz="1200">
                <a:solidFill>
                  <a:srgbClr val="F9E9D9"/>
                </a:solidFill>
              </a:defRPr>
            </a:lvl7pPr>
            <a:lvl8pPr lvl="7" rtl="0">
              <a:lnSpc>
                <a:spcPct val="100000"/>
              </a:lnSpc>
              <a:spcBef>
                <a:spcPts val="0"/>
              </a:spcBef>
              <a:spcAft>
                <a:spcPts val="0"/>
              </a:spcAft>
              <a:buClr>
                <a:srgbClr val="F9E9D9"/>
              </a:buClr>
              <a:buSzPts val="1200"/>
              <a:buNone/>
              <a:defRPr sz="1200">
                <a:solidFill>
                  <a:srgbClr val="F9E9D9"/>
                </a:solidFill>
              </a:defRPr>
            </a:lvl8pPr>
            <a:lvl9pPr lvl="8" rtl="0">
              <a:lnSpc>
                <a:spcPct val="100000"/>
              </a:lnSpc>
              <a:spcBef>
                <a:spcPts val="0"/>
              </a:spcBef>
              <a:spcAft>
                <a:spcPts val="0"/>
              </a:spcAft>
              <a:buClr>
                <a:srgbClr val="F9E9D9"/>
              </a:buClr>
              <a:buSzPts val="1200"/>
              <a:buNone/>
              <a:defRPr sz="1200">
                <a:solidFill>
                  <a:srgbClr val="F9E9D9"/>
                </a:solidFill>
              </a:defRPr>
            </a:lvl9pPr>
          </a:lstStyle>
          <a:p>
            <a:endParaRPr/>
          </a:p>
        </p:txBody>
      </p:sp>
      <p:sp>
        <p:nvSpPr>
          <p:cNvPr id="46" name="Google Shape;46;p9"/>
          <p:cNvSpPr txBox="1">
            <a:spLocks noGrp="1"/>
          </p:cNvSpPr>
          <p:nvPr>
            <p:ph type="subTitle" idx="5"/>
          </p:nvPr>
        </p:nvSpPr>
        <p:spPr>
          <a:xfrm>
            <a:off x="2685425" y="4270763"/>
            <a:ext cx="4365900" cy="294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9E9D9"/>
              </a:buClr>
              <a:buSzPts val="1200"/>
              <a:buNone/>
              <a:defRPr sz="1200">
                <a:solidFill>
                  <a:srgbClr val="F9E9D9"/>
                </a:solidFill>
              </a:defRPr>
            </a:lvl1pPr>
            <a:lvl2pPr lvl="1" rtl="0">
              <a:lnSpc>
                <a:spcPct val="100000"/>
              </a:lnSpc>
              <a:spcBef>
                <a:spcPts val="0"/>
              </a:spcBef>
              <a:spcAft>
                <a:spcPts val="0"/>
              </a:spcAft>
              <a:buClr>
                <a:srgbClr val="F9E9D9"/>
              </a:buClr>
              <a:buSzPts val="1200"/>
              <a:buNone/>
              <a:defRPr sz="1200">
                <a:solidFill>
                  <a:srgbClr val="F9E9D9"/>
                </a:solidFill>
              </a:defRPr>
            </a:lvl2pPr>
            <a:lvl3pPr lvl="2" rtl="0">
              <a:lnSpc>
                <a:spcPct val="100000"/>
              </a:lnSpc>
              <a:spcBef>
                <a:spcPts val="0"/>
              </a:spcBef>
              <a:spcAft>
                <a:spcPts val="0"/>
              </a:spcAft>
              <a:buClr>
                <a:srgbClr val="F9E9D9"/>
              </a:buClr>
              <a:buSzPts val="1200"/>
              <a:buNone/>
              <a:defRPr sz="1200">
                <a:solidFill>
                  <a:srgbClr val="F9E9D9"/>
                </a:solidFill>
              </a:defRPr>
            </a:lvl3pPr>
            <a:lvl4pPr lvl="3" rtl="0">
              <a:lnSpc>
                <a:spcPct val="100000"/>
              </a:lnSpc>
              <a:spcBef>
                <a:spcPts val="0"/>
              </a:spcBef>
              <a:spcAft>
                <a:spcPts val="0"/>
              </a:spcAft>
              <a:buClr>
                <a:srgbClr val="F9E9D9"/>
              </a:buClr>
              <a:buSzPts val="1200"/>
              <a:buNone/>
              <a:defRPr sz="1200">
                <a:solidFill>
                  <a:srgbClr val="F9E9D9"/>
                </a:solidFill>
              </a:defRPr>
            </a:lvl4pPr>
            <a:lvl5pPr lvl="4" rtl="0">
              <a:lnSpc>
                <a:spcPct val="100000"/>
              </a:lnSpc>
              <a:spcBef>
                <a:spcPts val="0"/>
              </a:spcBef>
              <a:spcAft>
                <a:spcPts val="0"/>
              </a:spcAft>
              <a:buClr>
                <a:srgbClr val="F9E9D9"/>
              </a:buClr>
              <a:buSzPts val="1200"/>
              <a:buNone/>
              <a:defRPr sz="1200">
                <a:solidFill>
                  <a:srgbClr val="F9E9D9"/>
                </a:solidFill>
              </a:defRPr>
            </a:lvl5pPr>
            <a:lvl6pPr lvl="5" rtl="0">
              <a:lnSpc>
                <a:spcPct val="100000"/>
              </a:lnSpc>
              <a:spcBef>
                <a:spcPts val="0"/>
              </a:spcBef>
              <a:spcAft>
                <a:spcPts val="0"/>
              </a:spcAft>
              <a:buClr>
                <a:srgbClr val="F9E9D9"/>
              </a:buClr>
              <a:buSzPts val="1200"/>
              <a:buNone/>
              <a:defRPr sz="1200">
                <a:solidFill>
                  <a:srgbClr val="F9E9D9"/>
                </a:solidFill>
              </a:defRPr>
            </a:lvl6pPr>
            <a:lvl7pPr lvl="6" rtl="0">
              <a:lnSpc>
                <a:spcPct val="100000"/>
              </a:lnSpc>
              <a:spcBef>
                <a:spcPts val="0"/>
              </a:spcBef>
              <a:spcAft>
                <a:spcPts val="0"/>
              </a:spcAft>
              <a:buClr>
                <a:srgbClr val="F9E9D9"/>
              </a:buClr>
              <a:buSzPts val="1200"/>
              <a:buNone/>
              <a:defRPr sz="1200">
                <a:solidFill>
                  <a:srgbClr val="F9E9D9"/>
                </a:solidFill>
              </a:defRPr>
            </a:lvl7pPr>
            <a:lvl8pPr lvl="7" rtl="0">
              <a:lnSpc>
                <a:spcPct val="100000"/>
              </a:lnSpc>
              <a:spcBef>
                <a:spcPts val="0"/>
              </a:spcBef>
              <a:spcAft>
                <a:spcPts val="0"/>
              </a:spcAft>
              <a:buClr>
                <a:srgbClr val="F9E9D9"/>
              </a:buClr>
              <a:buSzPts val="1200"/>
              <a:buNone/>
              <a:defRPr sz="1200">
                <a:solidFill>
                  <a:srgbClr val="F9E9D9"/>
                </a:solidFill>
              </a:defRPr>
            </a:lvl8pPr>
            <a:lvl9pPr lvl="8" rtl="0">
              <a:lnSpc>
                <a:spcPct val="100000"/>
              </a:lnSpc>
              <a:spcBef>
                <a:spcPts val="0"/>
              </a:spcBef>
              <a:spcAft>
                <a:spcPts val="0"/>
              </a:spcAft>
              <a:buClr>
                <a:srgbClr val="F9E9D9"/>
              </a:buClr>
              <a:buSzPts val="1200"/>
              <a:buNone/>
              <a:defRPr sz="1200">
                <a:solidFill>
                  <a:srgbClr val="F9E9D9"/>
                </a:solidFill>
              </a:defRPr>
            </a:lvl9pPr>
          </a:lstStyle>
          <a:p>
            <a:endParaRPr/>
          </a:p>
        </p:txBody>
      </p:sp>
      <p:sp>
        <p:nvSpPr>
          <p:cNvPr id="47" name="Google Shape;47;p9"/>
          <p:cNvSpPr txBox="1">
            <a:spLocks noGrp="1"/>
          </p:cNvSpPr>
          <p:nvPr>
            <p:ph type="title" idx="6" hasCustomPrompt="1"/>
          </p:nvPr>
        </p:nvSpPr>
        <p:spPr>
          <a:xfrm>
            <a:off x="2685425" y="3527175"/>
            <a:ext cx="3265200" cy="8979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9E9D9"/>
              </a:buClr>
              <a:buSzPts val="3600"/>
              <a:buNone/>
              <a:defRPr sz="3600">
                <a:solidFill>
                  <a:srgbClr val="F9E9D9"/>
                </a:solidFill>
              </a:defRPr>
            </a:lvl1pPr>
            <a:lvl2pPr lvl="1" rtl="0">
              <a:spcBef>
                <a:spcPts val="0"/>
              </a:spcBef>
              <a:spcAft>
                <a:spcPts val="0"/>
              </a:spcAft>
              <a:buClr>
                <a:srgbClr val="F9E9D9"/>
              </a:buClr>
              <a:buSzPts val="3600"/>
              <a:buNone/>
              <a:defRPr sz="3600">
                <a:solidFill>
                  <a:srgbClr val="F9E9D9"/>
                </a:solidFill>
              </a:defRPr>
            </a:lvl2pPr>
            <a:lvl3pPr lvl="2" rtl="0">
              <a:spcBef>
                <a:spcPts val="0"/>
              </a:spcBef>
              <a:spcAft>
                <a:spcPts val="0"/>
              </a:spcAft>
              <a:buClr>
                <a:srgbClr val="F9E9D9"/>
              </a:buClr>
              <a:buSzPts val="3600"/>
              <a:buNone/>
              <a:defRPr sz="3600">
                <a:solidFill>
                  <a:srgbClr val="F9E9D9"/>
                </a:solidFill>
              </a:defRPr>
            </a:lvl3pPr>
            <a:lvl4pPr lvl="3" rtl="0">
              <a:spcBef>
                <a:spcPts val="0"/>
              </a:spcBef>
              <a:spcAft>
                <a:spcPts val="0"/>
              </a:spcAft>
              <a:buClr>
                <a:srgbClr val="F9E9D9"/>
              </a:buClr>
              <a:buSzPts val="3600"/>
              <a:buNone/>
              <a:defRPr sz="3600">
                <a:solidFill>
                  <a:srgbClr val="F9E9D9"/>
                </a:solidFill>
              </a:defRPr>
            </a:lvl4pPr>
            <a:lvl5pPr lvl="4" rtl="0">
              <a:spcBef>
                <a:spcPts val="0"/>
              </a:spcBef>
              <a:spcAft>
                <a:spcPts val="0"/>
              </a:spcAft>
              <a:buClr>
                <a:srgbClr val="F9E9D9"/>
              </a:buClr>
              <a:buSzPts val="3600"/>
              <a:buNone/>
              <a:defRPr sz="3600">
                <a:solidFill>
                  <a:srgbClr val="F9E9D9"/>
                </a:solidFill>
              </a:defRPr>
            </a:lvl5pPr>
            <a:lvl6pPr lvl="5" rtl="0">
              <a:spcBef>
                <a:spcPts val="0"/>
              </a:spcBef>
              <a:spcAft>
                <a:spcPts val="0"/>
              </a:spcAft>
              <a:buClr>
                <a:srgbClr val="F9E9D9"/>
              </a:buClr>
              <a:buSzPts val="3600"/>
              <a:buNone/>
              <a:defRPr sz="3600">
                <a:solidFill>
                  <a:srgbClr val="F9E9D9"/>
                </a:solidFill>
              </a:defRPr>
            </a:lvl6pPr>
            <a:lvl7pPr lvl="6" rtl="0">
              <a:spcBef>
                <a:spcPts val="0"/>
              </a:spcBef>
              <a:spcAft>
                <a:spcPts val="0"/>
              </a:spcAft>
              <a:buClr>
                <a:srgbClr val="F9E9D9"/>
              </a:buClr>
              <a:buSzPts val="3600"/>
              <a:buNone/>
              <a:defRPr sz="3600">
                <a:solidFill>
                  <a:srgbClr val="F9E9D9"/>
                </a:solidFill>
              </a:defRPr>
            </a:lvl7pPr>
            <a:lvl8pPr lvl="7" rtl="0">
              <a:spcBef>
                <a:spcPts val="0"/>
              </a:spcBef>
              <a:spcAft>
                <a:spcPts val="0"/>
              </a:spcAft>
              <a:buClr>
                <a:srgbClr val="F9E9D9"/>
              </a:buClr>
              <a:buSzPts val="3600"/>
              <a:buNone/>
              <a:defRPr sz="3600">
                <a:solidFill>
                  <a:srgbClr val="F9E9D9"/>
                </a:solidFill>
              </a:defRPr>
            </a:lvl8pPr>
            <a:lvl9pPr lvl="8" rtl="0">
              <a:spcBef>
                <a:spcPts val="0"/>
              </a:spcBef>
              <a:spcAft>
                <a:spcPts val="0"/>
              </a:spcAft>
              <a:buClr>
                <a:srgbClr val="F9E9D9"/>
              </a:buClr>
              <a:buSzPts val="3600"/>
              <a:buNone/>
              <a:defRPr sz="3600">
                <a:solidFill>
                  <a:srgbClr val="F9E9D9"/>
                </a:solidFill>
              </a:defRPr>
            </a:lvl9pPr>
          </a:lstStyle>
          <a:p>
            <a:r>
              <a:t>xx%</a:t>
            </a:r>
          </a:p>
        </p:txBody>
      </p:sp>
      <p:sp>
        <p:nvSpPr>
          <p:cNvPr id="48" name="Google Shape;48;p9"/>
          <p:cNvSpPr txBox="1">
            <a:spLocks noGrp="1"/>
          </p:cNvSpPr>
          <p:nvPr>
            <p:ph type="title" idx="7" hasCustomPrompt="1"/>
          </p:nvPr>
        </p:nvSpPr>
        <p:spPr>
          <a:xfrm>
            <a:off x="2685425" y="2465926"/>
            <a:ext cx="3265200" cy="9645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9E9D9"/>
              </a:buClr>
              <a:buSzPts val="3600"/>
              <a:buNone/>
              <a:defRPr sz="3600">
                <a:solidFill>
                  <a:srgbClr val="F9E9D9"/>
                </a:solidFill>
              </a:defRPr>
            </a:lvl1pPr>
            <a:lvl2pPr lvl="1" rtl="0">
              <a:spcBef>
                <a:spcPts val="0"/>
              </a:spcBef>
              <a:spcAft>
                <a:spcPts val="0"/>
              </a:spcAft>
              <a:buClr>
                <a:srgbClr val="F9E9D9"/>
              </a:buClr>
              <a:buSzPts val="3600"/>
              <a:buNone/>
              <a:defRPr sz="3600">
                <a:solidFill>
                  <a:srgbClr val="F9E9D9"/>
                </a:solidFill>
              </a:defRPr>
            </a:lvl2pPr>
            <a:lvl3pPr lvl="2" rtl="0">
              <a:spcBef>
                <a:spcPts val="0"/>
              </a:spcBef>
              <a:spcAft>
                <a:spcPts val="0"/>
              </a:spcAft>
              <a:buClr>
                <a:srgbClr val="F9E9D9"/>
              </a:buClr>
              <a:buSzPts val="3600"/>
              <a:buNone/>
              <a:defRPr sz="3600">
                <a:solidFill>
                  <a:srgbClr val="F9E9D9"/>
                </a:solidFill>
              </a:defRPr>
            </a:lvl3pPr>
            <a:lvl4pPr lvl="3" rtl="0">
              <a:spcBef>
                <a:spcPts val="0"/>
              </a:spcBef>
              <a:spcAft>
                <a:spcPts val="0"/>
              </a:spcAft>
              <a:buClr>
                <a:srgbClr val="F9E9D9"/>
              </a:buClr>
              <a:buSzPts val="3600"/>
              <a:buNone/>
              <a:defRPr sz="3600">
                <a:solidFill>
                  <a:srgbClr val="F9E9D9"/>
                </a:solidFill>
              </a:defRPr>
            </a:lvl4pPr>
            <a:lvl5pPr lvl="4" rtl="0">
              <a:spcBef>
                <a:spcPts val="0"/>
              </a:spcBef>
              <a:spcAft>
                <a:spcPts val="0"/>
              </a:spcAft>
              <a:buClr>
                <a:srgbClr val="F9E9D9"/>
              </a:buClr>
              <a:buSzPts val="3600"/>
              <a:buNone/>
              <a:defRPr sz="3600">
                <a:solidFill>
                  <a:srgbClr val="F9E9D9"/>
                </a:solidFill>
              </a:defRPr>
            </a:lvl5pPr>
            <a:lvl6pPr lvl="5" rtl="0">
              <a:spcBef>
                <a:spcPts val="0"/>
              </a:spcBef>
              <a:spcAft>
                <a:spcPts val="0"/>
              </a:spcAft>
              <a:buClr>
                <a:srgbClr val="F9E9D9"/>
              </a:buClr>
              <a:buSzPts val="3600"/>
              <a:buNone/>
              <a:defRPr sz="3600">
                <a:solidFill>
                  <a:srgbClr val="F9E9D9"/>
                </a:solidFill>
              </a:defRPr>
            </a:lvl6pPr>
            <a:lvl7pPr lvl="6" rtl="0">
              <a:spcBef>
                <a:spcPts val="0"/>
              </a:spcBef>
              <a:spcAft>
                <a:spcPts val="0"/>
              </a:spcAft>
              <a:buClr>
                <a:srgbClr val="F9E9D9"/>
              </a:buClr>
              <a:buSzPts val="3600"/>
              <a:buNone/>
              <a:defRPr sz="3600">
                <a:solidFill>
                  <a:srgbClr val="F9E9D9"/>
                </a:solidFill>
              </a:defRPr>
            </a:lvl7pPr>
            <a:lvl8pPr lvl="7" rtl="0">
              <a:spcBef>
                <a:spcPts val="0"/>
              </a:spcBef>
              <a:spcAft>
                <a:spcPts val="0"/>
              </a:spcAft>
              <a:buClr>
                <a:srgbClr val="F9E9D9"/>
              </a:buClr>
              <a:buSzPts val="3600"/>
              <a:buNone/>
              <a:defRPr sz="3600">
                <a:solidFill>
                  <a:srgbClr val="F9E9D9"/>
                </a:solidFill>
              </a:defRPr>
            </a:lvl8pPr>
            <a:lvl9pPr lvl="8" rtl="0">
              <a:spcBef>
                <a:spcPts val="0"/>
              </a:spcBef>
              <a:spcAft>
                <a:spcPts val="0"/>
              </a:spcAft>
              <a:buClr>
                <a:srgbClr val="F9E9D9"/>
              </a:buClr>
              <a:buSzPts val="3600"/>
              <a:buNone/>
              <a:defRPr sz="3600">
                <a:solidFill>
                  <a:srgbClr val="F9E9D9"/>
                </a:solidFill>
              </a:defRPr>
            </a:lvl9pPr>
          </a:lstStyle>
          <a:p>
            <a:r>
              <a:t>xx%</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LUMNS">
  <p:cSld name="TITLE_1_1_1_1">
    <p:spTree>
      <p:nvGrpSpPr>
        <p:cNvPr id="1" name="Shape 58"/>
        <p:cNvGrpSpPr/>
        <p:nvPr/>
      </p:nvGrpSpPr>
      <p:grpSpPr>
        <a:xfrm>
          <a:off x="0" y="0"/>
          <a:ext cx="0" cy="0"/>
          <a:chOff x="0" y="0"/>
          <a:chExt cx="0" cy="0"/>
        </a:xfrm>
      </p:grpSpPr>
      <p:sp>
        <p:nvSpPr>
          <p:cNvPr id="59" name="Google Shape;59;p13"/>
          <p:cNvSpPr txBox="1">
            <a:spLocks noGrp="1"/>
          </p:cNvSpPr>
          <p:nvPr>
            <p:ph type="ctrTitle"/>
          </p:nvPr>
        </p:nvSpPr>
        <p:spPr>
          <a:xfrm>
            <a:off x="1813400" y="2604875"/>
            <a:ext cx="2626800" cy="5778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F9E9D9"/>
              </a:buClr>
              <a:buSzPts val="1600"/>
              <a:buNone/>
              <a:defRPr sz="1600">
                <a:solidFill>
                  <a:srgbClr val="F9E9D9"/>
                </a:solidFill>
              </a:defRPr>
            </a:lvl1pPr>
            <a:lvl2pPr lvl="1" algn="r" rtl="0">
              <a:spcBef>
                <a:spcPts val="0"/>
              </a:spcBef>
              <a:spcAft>
                <a:spcPts val="0"/>
              </a:spcAft>
              <a:buClr>
                <a:srgbClr val="F9E9D9"/>
              </a:buClr>
              <a:buSzPts val="1600"/>
              <a:buNone/>
              <a:defRPr sz="1600">
                <a:solidFill>
                  <a:srgbClr val="F9E9D9"/>
                </a:solidFill>
              </a:defRPr>
            </a:lvl2pPr>
            <a:lvl3pPr lvl="2" algn="r" rtl="0">
              <a:spcBef>
                <a:spcPts val="0"/>
              </a:spcBef>
              <a:spcAft>
                <a:spcPts val="0"/>
              </a:spcAft>
              <a:buClr>
                <a:srgbClr val="F9E9D9"/>
              </a:buClr>
              <a:buSzPts val="1600"/>
              <a:buNone/>
              <a:defRPr sz="1600">
                <a:solidFill>
                  <a:srgbClr val="F9E9D9"/>
                </a:solidFill>
              </a:defRPr>
            </a:lvl3pPr>
            <a:lvl4pPr lvl="3" algn="r" rtl="0">
              <a:spcBef>
                <a:spcPts val="0"/>
              </a:spcBef>
              <a:spcAft>
                <a:spcPts val="0"/>
              </a:spcAft>
              <a:buClr>
                <a:srgbClr val="F9E9D9"/>
              </a:buClr>
              <a:buSzPts val="1600"/>
              <a:buNone/>
              <a:defRPr sz="1600">
                <a:solidFill>
                  <a:srgbClr val="F9E9D9"/>
                </a:solidFill>
              </a:defRPr>
            </a:lvl4pPr>
            <a:lvl5pPr lvl="4" algn="r" rtl="0">
              <a:spcBef>
                <a:spcPts val="0"/>
              </a:spcBef>
              <a:spcAft>
                <a:spcPts val="0"/>
              </a:spcAft>
              <a:buClr>
                <a:srgbClr val="F9E9D9"/>
              </a:buClr>
              <a:buSzPts val="1600"/>
              <a:buNone/>
              <a:defRPr sz="1600">
                <a:solidFill>
                  <a:srgbClr val="F9E9D9"/>
                </a:solidFill>
              </a:defRPr>
            </a:lvl5pPr>
            <a:lvl6pPr lvl="5" algn="r" rtl="0">
              <a:spcBef>
                <a:spcPts val="0"/>
              </a:spcBef>
              <a:spcAft>
                <a:spcPts val="0"/>
              </a:spcAft>
              <a:buClr>
                <a:srgbClr val="F9E9D9"/>
              </a:buClr>
              <a:buSzPts val="1600"/>
              <a:buNone/>
              <a:defRPr sz="1600">
                <a:solidFill>
                  <a:srgbClr val="F9E9D9"/>
                </a:solidFill>
              </a:defRPr>
            </a:lvl6pPr>
            <a:lvl7pPr lvl="6" algn="r" rtl="0">
              <a:spcBef>
                <a:spcPts val="0"/>
              </a:spcBef>
              <a:spcAft>
                <a:spcPts val="0"/>
              </a:spcAft>
              <a:buClr>
                <a:srgbClr val="F9E9D9"/>
              </a:buClr>
              <a:buSzPts val="1600"/>
              <a:buNone/>
              <a:defRPr sz="1600">
                <a:solidFill>
                  <a:srgbClr val="F9E9D9"/>
                </a:solidFill>
              </a:defRPr>
            </a:lvl7pPr>
            <a:lvl8pPr lvl="7" algn="r" rtl="0">
              <a:spcBef>
                <a:spcPts val="0"/>
              </a:spcBef>
              <a:spcAft>
                <a:spcPts val="0"/>
              </a:spcAft>
              <a:buClr>
                <a:srgbClr val="F9E9D9"/>
              </a:buClr>
              <a:buSzPts val="1600"/>
              <a:buNone/>
              <a:defRPr sz="1600">
                <a:solidFill>
                  <a:srgbClr val="F9E9D9"/>
                </a:solidFill>
              </a:defRPr>
            </a:lvl8pPr>
            <a:lvl9pPr lvl="8" algn="r" rtl="0">
              <a:spcBef>
                <a:spcPts val="0"/>
              </a:spcBef>
              <a:spcAft>
                <a:spcPts val="0"/>
              </a:spcAft>
              <a:buClr>
                <a:srgbClr val="F9E9D9"/>
              </a:buClr>
              <a:buSzPts val="1600"/>
              <a:buNone/>
              <a:defRPr sz="1600">
                <a:solidFill>
                  <a:srgbClr val="F9E9D9"/>
                </a:solidFill>
              </a:defRPr>
            </a:lvl9pPr>
          </a:lstStyle>
          <a:p>
            <a:endParaRPr/>
          </a:p>
        </p:txBody>
      </p:sp>
      <p:sp>
        <p:nvSpPr>
          <p:cNvPr id="60" name="Google Shape;60;p13"/>
          <p:cNvSpPr txBox="1">
            <a:spLocks noGrp="1"/>
          </p:cNvSpPr>
          <p:nvPr>
            <p:ph type="subTitle" idx="1"/>
          </p:nvPr>
        </p:nvSpPr>
        <p:spPr>
          <a:xfrm>
            <a:off x="2480600" y="3102275"/>
            <a:ext cx="1959600" cy="577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None/>
              <a:defRPr>
                <a:solidFill>
                  <a:srgbClr val="F9E9D9"/>
                </a:solidFill>
              </a:defRPr>
            </a:lvl1pPr>
            <a:lvl2pPr lvl="1" algn="r" rtl="0">
              <a:lnSpc>
                <a:spcPct val="100000"/>
              </a:lnSpc>
              <a:spcBef>
                <a:spcPts val="1600"/>
              </a:spcBef>
              <a:spcAft>
                <a:spcPts val="0"/>
              </a:spcAft>
              <a:buNone/>
              <a:defRPr>
                <a:solidFill>
                  <a:srgbClr val="F9E9D9"/>
                </a:solidFill>
              </a:defRPr>
            </a:lvl2pPr>
            <a:lvl3pPr lvl="2" algn="r" rtl="0">
              <a:lnSpc>
                <a:spcPct val="100000"/>
              </a:lnSpc>
              <a:spcBef>
                <a:spcPts val="1600"/>
              </a:spcBef>
              <a:spcAft>
                <a:spcPts val="0"/>
              </a:spcAft>
              <a:buNone/>
              <a:defRPr>
                <a:solidFill>
                  <a:srgbClr val="F9E9D9"/>
                </a:solidFill>
              </a:defRPr>
            </a:lvl3pPr>
            <a:lvl4pPr lvl="3" algn="r" rtl="0">
              <a:lnSpc>
                <a:spcPct val="100000"/>
              </a:lnSpc>
              <a:spcBef>
                <a:spcPts val="1600"/>
              </a:spcBef>
              <a:spcAft>
                <a:spcPts val="0"/>
              </a:spcAft>
              <a:buNone/>
              <a:defRPr>
                <a:solidFill>
                  <a:srgbClr val="F9E9D9"/>
                </a:solidFill>
              </a:defRPr>
            </a:lvl4pPr>
            <a:lvl5pPr lvl="4" algn="r" rtl="0">
              <a:lnSpc>
                <a:spcPct val="100000"/>
              </a:lnSpc>
              <a:spcBef>
                <a:spcPts val="1600"/>
              </a:spcBef>
              <a:spcAft>
                <a:spcPts val="0"/>
              </a:spcAft>
              <a:buNone/>
              <a:defRPr>
                <a:solidFill>
                  <a:srgbClr val="F9E9D9"/>
                </a:solidFill>
              </a:defRPr>
            </a:lvl5pPr>
            <a:lvl6pPr lvl="5" algn="r" rtl="0">
              <a:lnSpc>
                <a:spcPct val="100000"/>
              </a:lnSpc>
              <a:spcBef>
                <a:spcPts val="1600"/>
              </a:spcBef>
              <a:spcAft>
                <a:spcPts val="0"/>
              </a:spcAft>
              <a:buNone/>
              <a:defRPr>
                <a:solidFill>
                  <a:srgbClr val="F9E9D9"/>
                </a:solidFill>
              </a:defRPr>
            </a:lvl6pPr>
            <a:lvl7pPr lvl="6" algn="r" rtl="0">
              <a:lnSpc>
                <a:spcPct val="100000"/>
              </a:lnSpc>
              <a:spcBef>
                <a:spcPts val="1600"/>
              </a:spcBef>
              <a:spcAft>
                <a:spcPts val="0"/>
              </a:spcAft>
              <a:buNone/>
              <a:defRPr>
                <a:solidFill>
                  <a:srgbClr val="F9E9D9"/>
                </a:solidFill>
              </a:defRPr>
            </a:lvl7pPr>
            <a:lvl8pPr lvl="7" algn="r" rtl="0">
              <a:lnSpc>
                <a:spcPct val="100000"/>
              </a:lnSpc>
              <a:spcBef>
                <a:spcPts val="1600"/>
              </a:spcBef>
              <a:spcAft>
                <a:spcPts val="0"/>
              </a:spcAft>
              <a:buNone/>
              <a:defRPr>
                <a:solidFill>
                  <a:srgbClr val="F9E9D9"/>
                </a:solidFill>
              </a:defRPr>
            </a:lvl8pPr>
            <a:lvl9pPr lvl="8" algn="r" rtl="0">
              <a:lnSpc>
                <a:spcPct val="100000"/>
              </a:lnSpc>
              <a:spcBef>
                <a:spcPts val="1600"/>
              </a:spcBef>
              <a:spcAft>
                <a:spcPts val="1600"/>
              </a:spcAft>
              <a:buNone/>
              <a:defRPr>
                <a:solidFill>
                  <a:srgbClr val="F9E9D9"/>
                </a:solidFill>
              </a:defRPr>
            </a:lvl9pPr>
          </a:lstStyle>
          <a:p>
            <a:endParaRPr/>
          </a:p>
        </p:txBody>
      </p:sp>
      <p:sp>
        <p:nvSpPr>
          <p:cNvPr id="61" name="Google Shape;61;p13"/>
          <p:cNvSpPr txBox="1">
            <a:spLocks noGrp="1"/>
          </p:cNvSpPr>
          <p:nvPr>
            <p:ph type="ctrTitle" idx="2"/>
          </p:nvPr>
        </p:nvSpPr>
        <p:spPr>
          <a:xfrm>
            <a:off x="4703789" y="2604863"/>
            <a:ext cx="26268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9E9D9"/>
              </a:buClr>
              <a:buSzPts val="1600"/>
              <a:buNone/>
              <a:defRPr sz="1600">
                <a:solidFill>
                  <a:srgbClr val="F9E9D9"/>
                </a:solidFill>
              </a:defRPr>
            </a:lvl1pPr>
            <a:lvl2pPr lvl="1" rtl="0">
              <a:spcBef>
                <a:spcPts val="0"/>
              </a:spcBef>
              <a:spcAft>
                <a:spcPts val="0"/>
              </a:spcAft>
              <a:buClr>
                <a:srgbClr val="F9E9D9"/>
              </a:buClr>
              <a:buSzPts val="1600"/>
              <a:buNone/>
              <a:defRPr sz="1600">
                <a:solidFill>
                  <a:srgbClr val="F9E9D9"/>
                </a:solidFill>
              </a:defRPr>
            </a:lvl2pPr>
            <a:lvl3pPr lvl="2" rtl="0">
              <a:spcBef>
                <a:spcPts val="0"/>
              </a:spcBef>
              <a:spcAft>
                <a:spcPts val="0"/>
              </a:spcAft>
              <a:buClr>
                <a:srgbClr val="F9E9D9"/>
              </a:buClr>
              <a:buSzPts val="1600"/>
              <a:buNone/>
              <a:defRPr sz="1600">
                <a:solidFill>
                  <a:srgbClr val="F9E9D9"/>
                </a:solidFill>
              </a:defRPr>
            </a:lvl3pPr>
            <a:lvl4pPr lvl="3" rtl="0">
              <a:spcBef>
                <a:spcPts val="0"/>
              </a:spcBef>
              <a:spcAft>
                <a:spcPts val="0"/>
              </a:spcAft>
              <a:buClr>
                <a:srgbClr val="F9E9D9"/>
              </a:buClr>
              <a:buSzPts val="1600"/>
              <a:buNone/>
              <a:defRPr sz="1600">
                <a:solidFill>
                  <a:srgbClr val="F9E9D9"/>
                </a:solidFill>
              </a:defRPr>
            </a:lvl4pPr>
            <a:lvl5pPr lvl="4" rtl="0">
              <a:spcBef>
                <a:spcPts val="0"/>
              </a:spcBef>
              <a:spcAft>
                <a:spcPts val="0"/>
              </a:spcAft>
              <a:buClr>
                <a:srgbClr val="F9E9D9"/>
              </a:buClr>
              <a:buSzPts val="1600"/>
              <a:buNone/>
              <a:defRPr sz="1600">
                <a:solidFill>
                  <a:srgbClr val="F9E9D9"/>
                </a:solidFill>
              </a:defRPr>
            </a:lvl5pPr>
            <a:lvl6pPr lvl="5" rtl="0">
              <a:spcBef>
                <a:spcPts val="0"/>
              </a:spcBef>
              <a:spcAft>
                <a:spcPts val="0"/>
              </a:spcAft>
              <a:buClr>
                <a:srgbClr val="F9E9D9"/>
              </a:buClr>
              <a:buSzPts val="1600"/>
              <a:buNone/>
              <a:defRPr sz="1600">
                <a:solidFill>
                  <a:srgbClr val="F9E9D9"/>
                </a:solidFill>
              </a:defRPr>
            </a:lvl6pPr>
            <a:lvl7pPr lvl="6" rtl="0">
              <a:spcBef>
                <a:spcPts val="0"/>
              </a:spcBef>
              <a:spcAft>
                <a:spcPts val="0"/>
              </a:spcAft>
              <a:buClr>
                <a:srgbClr val="F9E9D9"/>
              </a:buClr>
              <a:buSzPts val="1600"/>
              <a:buNone/>
              <a:defRPr sz="1600">
                <a:solidFill>
                  <a:srgbClr val="F9E9D9"/>
                </a:solidFill>
              </a:defRPr>
            </a:lvl7pPr>
            <a:lvl8pPr lvl="7" rtl="0">
              <a:spcBef>
                <a:spcPts val="0"/>
              </a:spcBef>
              <a:spcAft>
                <a:spcPts val="0"/>
              </a:spcAft>
              <a:buClr>
                <a:srgbClr val="F9E9D9"/>
              </a:buClr>
              <a:buSzPts val="1600"/>
              <a:buNone/>
              <a:defRPr sz="1600">
                <a:solidFill>
                  <a:srgbClr val="F9E9D9"/>
                </a:solidFill>
              </a:defRPr>
            </a:lvl8pPr>
            <a:lvl9pPr lvl="8" rtl="0">
              <a:spcBef>
                <a:spcPts val="0"/>
              </a:spcBef>
              <a:spcAft>
                <a:spcPts val="0"/>
              </a:spcAft>
              <a:buClr>
                <a:srgbClr val="F9E9D9"/>
              </a:buClr>
              <a:buSzPts val="1600"/>
              <a:buNone/>
              <a:defRPr sz="1600">
                <a:solidFill>
                  <a:srgbClr val="F9E9D9"/>
                </a:solidFill>
              </a:defRPr>
            </a:lvl9pPr>
          </a:lstStyle>
          <a:p>
            <a:endParaRPr/>
          </a:p>
        </p:txBody>
      </p:sp>
      <p:sp>
        <p:nvSpPr>
          <p:cNvPr id="62" name="Google Shape;62;p13"/>
          <p:cNvSpPr txBox="1">
            <a:spLocks noGrp="1"/>
          </p:cNvSpPr>
          <p:nvPr>
            <p:ph type="subTitle" idx="3"/>
          </p:nvPr>
        </p:nvSpPr>
        <p:spPr>
          <a:xfrm>
            <a:off x="4703789" y="3102288"/>
            <a:ext cx="1959600" cy="57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a:solidFill>
                  <a:srgbClr val="F9E9D9"/>
                </a:solidFill>
              </a:defRPr>
            </a:lvl1pPr>
            <a:lvl2pPr lvl="1" rtl="0">
              <a:lnSpc>
                <a:spcPct val="100000"/>
              </a:lnSpc>
              <a:spcBef>
                <a:spcPts val="1600"/>
              </a:spcBef>
              <a:spcAft>
                <a:spcPts val="0"/>
              </a:spcAft>
              <a:buNone/>
              <a:defRPr>
                <a:solidFill>
                  <a:srgbClr val="F9E9D9"/>
                </a:solidFill>
              </a:defRPr>
            </a:lvl2pPr>
            <a:lvl3pPr lvl="2" rtl="0">
              <a:lnSpc>
                <a:spcPct val="100000"/>
              </a:lnSpc>
              <a:spcBef>
                <a:spcPts val="1600"/>
              </a:spcBef>
              <a:spcAft>
                <a:spcPts val="0"/>
              </a:spcAft>
              <a:buNone/>
              <a:defRPr>
                <a:solidFill>
                  <a:srgbClr val="F9E9D9"/>
                </a:solidFill>
              </a:defRPr>
            </a:lvl3pPr>
            <a:lvl4pPr lvl="3" rtl="0">
              <a:lnSpc>
                <a:spcPct val="100000"/>
              </a:lnSpc>
              <a:spcBef>
                <a:spcPts val="1600"/>
              </a:spcBef>
              <a:spcAft>
                <a:spcPts val="0"/>
              </a:spcAft>
              <a:buNone/>
              <a:defRPr>
                <a:solidFill>
                  <a:srgbClr val="F9E9D9"/>
                </a:solidFill>
              </a:defRPr>
            </a:lvl4pPr>
            <a:lvl5pPr lvl="4" rtl="0">
              <a:lnSpc>
                <a:spcPct val="100000"/>
              </a:lnSpc>
              <a:spcBef>
                <a:spcPts val="1600"/>
              </a:spcBef>
              <a:spcAft>
                <a:spcPts val="0"/>
              </a:spcAft>
              <a:buNone/>
              <a:defRPr>
                <a:solidFill>
                  <a:srgbClr val="F9E9D9"/>
                </a:solidFill>
              </a:defRPr>
            </a:lvl5pPr>
            <a:lvl6pPr lvl="5" rtl="0">
              <a:lnSpc>
                <a:spcPct val="100000"/>
              </a:lnSpc>
              <a:spcBef>
                <a:spcPts val="1600"/>
              </a:spcBef>
              <a:spcAft>
                <a:spcPts val="0"/>
              </a:spcAft>
              <a:buNone/>
              <a:defRPr>
                <a:solidFill>
                  <a:srgbClr val="F9E9D9"/>
                </a:solidFill>
              </a:defRPr>
            </a:lvl6pPr>
            <a:lvl7pPr lvl="6" rtl="0">
              <a:lnSpc>
                <a:spcPct val="100000"/>
              </a:lnSpc>
              <a:spcBef>
                <a:spcPts val="1600"/>
              </a:spcBef>
              <a:spcAft>
                <a:spcPts val="0"/>
              </a:spcAft>
              <a:buNone/>
              <a:defRPr>
                <a:solidFill>
                  <a:srgbClr val="F9E9D9"/>
                </a:solidFill>
              </a:defRPr>
            </a:lvl7pPr>
            <a:lvl8pPr lvl="7" rtl="0">
              <a:lnSpc>
                <a:spcPct val="100000"/>
              </a:lnSpc>
              <a:spcBef>
                <a:spcPts val="1600"/>
              </a:spcBef>
              <a:spcAft>
                <a:spcPts val="0"/>
              </a:spcAft>
              <a:buNone/>
              <a:defRPr>
                <a:solidFill>
                  <a:srgbClr val="F9E9D9"/>
                </a:solidFill>
              </a:defRPr>
            </a:lvl8pPr>
            <a:lvl9pPr lvl="8" rtl="0">
              <a:lnSpc>
                <a:spcPct val="100000"/>
              </a:lnSpc>
              <a:spcBef>
                <a:spcPts val="1600"/>
              </a:spcBef>
              <a:spcAft>
                <a:spcPts val="1600"/>
              </a:spcAft>
              <a:buNone/>
              <a:defRPr>
                <a:solidFill>
                  <a:srgbClr val="F9E9D9"/>
                </a:solidFill>
              </a:defRPr>
            </a:lvl9pPr>
          </a:lstStyle>
          <a:p>
            <a:endParaRPr/>
          </a:p>
        </p:txBody>
      </p:sp>
      <p:sp>
        <p:nvSpPr>
          <p:cNvPr id="63" name="Google Shape;63;p13"/>
          <p:cNvSpPr txBox="1">
            <a:spLocks noGrp="1"/>
          </p:cNvSpPr>
          <p:nvPr>
            <p:ph type="ctrTitle" idx="4"/>
          </p:nvPr>
        </p:nvSpPr>
        <p:spPr>
          <a:xfrm>
            <a:off x="430975" y="817500"/>
            <a:ext cx="82821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9E9D9"/>
              </a:buClr>
              <a:buSzPts val="2400"/>
              <a:buNone/>
              <a:defRPr sz="2400">
                <a:solidFill>
                  <a:srgbClr val="F9E9D9"/>
                </a:solidFill>
              </a:defRPr>
            </a:lvl1pPr>
            <a:lvl2pPr lvl="1" algn="ctr" rtl="0">
              <a:spcBef>
                <a:spcPts val="0"/>
              </a:spcBef>
              <a:spcAft>
                <a:spcPts val="0"/>
              </a:spcAft>
              <a:buClr>
                <a:srgbClr val="F9E9D9"/>
              </a:buClr>
              <a:buSzPts val="1800"/>
              <a:buNone/>
              <a:defRPr sz="1800">
                <a:solidFill>
                  <a:srgbClr val="F9E9D9"/>
                </a:solidFill>
              </a:defRPr>
            </a:lvl2pPr>
            <a:lvl3pPr lvl="2" algn="ctr" rtl="0">
              <a:spcBef>
                <a:spcPts val="0"/>
              </a:spcBef>
              <a:spcAft>
                <a:spcPts val="0"/>
              </a:spcAft>
              <a:buClr>
                <a:srgbClr val="F9E9D9"/>
              </a:buClr>
              <a:buSzPts val="1800"/>
              <a:buNone/>
              <a:defRPr sz="1800">
                <a:solidFill>
                  <a:srgbClr val="F9E9D9"/>
                </a:solidFill>
              </a:defRPr>
            </a:lvl3pPr>
            <a:lvl4pPr lvl="3" algn="ctr" rtl="0">
              <a:spcBef>
                <a:spcPts val="0"/>
              </a:spcBef>
              <a:spcAft>
                <a:spcPts val="0"/>
              </a:spcAft>
              <a:buClr>
                <a:srgbClr val="F9E9D9"/>
              </a:buClr>
              <a:buSzPts val="1800"/>
              <a:buNone/>
              <a:defRPr sz="1800">
                <a:solidFill>
                  <a:srgbClr val="F9E9D9"/>
                </a:solidFill>
              </a:defRPr>
            </a:lvl4pPr>
            <a:lvl5pPr lvl="4" algn="ctr" rtl="0">
              <a:spcBef>
                <a:spcPts val="0"/>
              </a:spcBef>
              <a:spcAft>
                <a:spcPts val="0"/>
              </a:spcAft>
              <a:buClr>
                <a:srgbClr val="F9E9D9"/>
              </a:buClr>
              <a:buSzPts val="1800"/>
              <a:buNone/>
              <a:defRPr sz="1800">
                <a:solidFill>
                  <a:srgbClr val="F9E9D9"/>
                </a:solidFill>
              </a:defRPr>
            </a:lvl5pPr>
            <a:lvl6pPr lvl="5" algn="ctr" rtl="0">
              <a:spcBef>
                <a:spcPts val="0"/>
              </a:spcBef>
              <a:spcAft>
                <a:spcPts val="0"/>
              </a:spcAft>
              <a:buClr>
                <a:srgbClr val="F9E9D9"/>
              </a:buClr>
              <a:buSzPts val="1800"/>
              <a:buNone/>
              <a:defRPr sz="1800">
                <a:solidFill>
                  <a:srgbClr val="F9E9D9"/>
                </a:solidFill>
              </a:defRPr>
            </a:lvl6pPr>
            <a:lvl7pPr lvl="6" algn="ctr" rtl="0">
              <a:spcBef>
                <a:spcPts val="0"/>
              </a:spcBef>
              <a:spcAft>
                <a:spcPts val="0"/>
              </a:spcAft>
              <a:buClr>
                <a:srgbClr val="F9E9D9"/>
              </a:buClr>
              <a:buSzPts val="1800"/>
              <a:buNone/>
              <a:defRPr sz="1800">
                <a:solidFill>
                  <a:srgbClr val="F9E9D9"/>
                </a:solidFill>
              </a:defRPr>
            </a:lvl7pPr>
            <a:lvl8pPr lvl="7" algn="ctr" rtl="0">
              <a:spcBef>
                <a:spcPts val="0"/>
              </a:spcBef>
              <a:spcAft>
                <a:spcPts val="0"/>
              </a:spcAft>
              <a:buClr>
                <a:srgbClr val="F9E9D9"/>
              </a:buClr>
              <a:buSzPts val="1800"/>
              <a:buNone/>
              <a:defRPr sz="1800">
                <a:solidFill>
                  <a:srgbClr val="F9E9D9"/>
                </a:solidFill>
              </a:defRPr>
            </a:lvl8pPr>
            <a:lvl9pPr lvl="8" algn="ctr" rtl="0">
              <a:spcBef>
                <a:spcPts val="0"/>
              </a:spcBef>
              <a:spcAft>
                <a:spcPts val="0"/>
              </a:spcAft>
              <a:buClr>
                <a:srgbClr val="F9E9D9"/>
              </a:buClr>
              <a:buSzPts val="1800"/>
              <a:buNone/>
              <a:defRPr sz="1800">
                <a:solidFill>
                  <a:srgbClr val="F9E9D9"/>
                </a:solidFill>
              </a:defRPr>
            </a:lvl9pPr>
          </a:lstStyle>
          <a:p>
            <a:endParaRPr/>
          </a:p>
        </p:txBody>
      </p:sp>
      <p:cxnSp>
        <p:nvCxnSpPr>
          <p:cNvPr id="64" name="Google Shape;64;p13"/>
          <p:cNvCxnSpPr/>
          <p:nvPr/>
        </p:nvCxnSpPr>
        <p:spPr>
          <a:xfrm>
            <a:off x="4574525" y="1844000"/>
            <a:ext cx="0" cy="2592000"/>
          </a:xfrm>
          <a:prstGeom prst="straightConnector1">
            <a:avLst/>
          </a:prstGeom>
          <a:noFill/>
          <a:ln w="19050" cap="flat" cmpd="sng">
            <a:solidFill>
              <a:srgbClr val="F9E9D9"/>
            </a:solidFill>
            <a:prstDash val="solid"/>
            <a:round/>
            <a:headEnd type="none" w="med" len="med"/>
            <a:tailEnd type="none" w="med" len="med"/>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HANKS">
  <p:cSld name="TITLE_1_1_1_2_1_2">
    <p:spTree>
      <p:nvGrpSpPr>
        <p:cNvPr id="1" name="Shape 80"/>
        <p:cNvGrpSpPr/>
        <p:nvPr/>
      </p:nvGrpSpPr>
      <p:grpSpPr>
        <a:xfrm>
          <a:off x="0" y="0"/>
          <a:ext cx="0" cy="0"/>
          <a:chOff x="0" y="0"/>
          <a:chExt cx="0" cy="0"/>
        </a:xfrm>
      </p:grpSpPr>
      <p:sp>
        <p:nvSpPr>
          <p:cNvPr id="81" name="Google Shape;81;p17"/>
          <p:cNvSpPr txBox="1">
            <a:spLocks noGrp="1"/>
          </p:cNvSpPr>
          <p:nvPr>
            <p:ph type="subTitle" idx="1"/>
          </p:nvPr>
        </p:nvSpPr>
        <p:spPr>
          <a:xfrm>
            <a:off x="3115520" y="2437068"/>
            <a:ext cx="2913000" cy="611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1400">
                <a:solidFill>
                  <a:srgbClr val="F9E9D9"/>
                </a:solidFill>
              </a:defRPr>
            </a:lvl1pPr>
            <a:lvl2pPr lvl="1" algn="ctr" rtl="0">
              <a:lnSpc>
                <a:spcPct val="100000"/>
              </a:lnSpc>
              <a:spcBef>
                <a:spcPts val="1600"/>
              </a:spcBef>
              <a:spcAft>
                <a:spcPts val="0"/>
              </a:spcAft>
              <a:buNone/>
              <a:defRPr sz="1600">
                <a:solidFill>
                  <a:srgbClr val="F9E9D9"/>
                </a:solidFill>
                <a:latin typeface="Passion One"/>
                <a:ea typeface="Passion One"/>
                <a:cs typeface="Passion One"/>
                <a:sym typeface="Passion One"/>
              </a:defRPr>
            </a:lvl2pPr>
            <a:lvl3pPr lvl="2" algn="ctr" rtl="0">
              <a:lnSpc>
                <a:spcPct val="100000"/>
              </a:lnSpc>
              <a:spcBef>
                <a:spcPts val="1600"/>
              </a:spcBef>
              <a:spcAft>
                <a:spcPts val="0"/>
              </a:spcAft>
              <a:buNone/>
              <a:defRPr sz="1600">
                <a:solidFill>
                  <a:srgbClr val="F9E9D9"/>
                </a:solidFill>
                <a:latin typeface="Passion One"/>
                <a:ea typeface="Passion One"/>
                <a:cs typeface="Passion One"/>
                <a:sym typeface="Passion One"/>
              </a:defRPr>
            </a:lvl3pPr>
            <a:lvl4pPr lvl="3" algn="ctr" rtl="0">
              <a:lnSpc>
                <a:spcPct val="100000"/>
              </a:lnSpc>
              <a:spcBef>
                <a:spcPts val="1600"/>
              </a:spcBef>
              <a:spcAft>
                <a:spcPts val="0"/>
              </a:spcAft>
              <a:buNone/>
              <a:defRPr sz="1600">
                <a:solidFill>
                  <a:srgbClr val="F9E9D9"/>
                </a:solidFill>
                <a:latin typeface="Passion One"/>
                <a:ea typeface="Passion One"/>
                <a:cs typeface="Passion One"/>
                <a:sym typeface="Passion One"/>
              </a:defRPr>
            </a:lvl4pPr>
            <a:lvl5pPr lvl="4" algn="ctr" rtl="0">
              <a:lnSpc>
                <a:spcPct val="100000"/>
              </a:lnSpc>
              <a:spcBef>
                <a:spcPts val="1600"/>
              </a:spcBef>
              <a:spcAft>
                <a:spcPts val="0"/>
              </a:spcAft>
              <a:buNone/>
              <a:defRPr sz="1600">
                <a:solidFill>
                  <a:srgbClr val="F9E9D9"/>
                </a:solidFill>
                <a:latin typeface="Passion One"/>
                <a:ea typeface="Passion One"/>
                <a:cs typeface="Passion One"/>
                <a:sym typeface="Passion One"/>
              </a:defRPr>
            </a:lvl5pPr>
            <a:lvl6pPr lvl="5" algn="ctr" rtl="0">
              <a:lnSpc>
                <a:spcPct val="100000"/>
              </a:lnSpc>
              <a:spcBef>
                <a:spcPts val="1600"/>
              </a:spcBef>
              <a:spcAft>
                <a:spcPts val="0"/>
              </a:spcAft>
              <a:buNone/>
              <a:defRPr sz="1600">
                <a:solidFill>
                  <a:srgbClr val="F9E9D9"/>
                </a:solidFill>
                <a:latin typeface="Passion One"/>
                <a:ea typeface="Passion One"/>
                <a:cs typeface="Passion One"/>
                <a:sym typeface="Passion One"/>
              </a:defRPr>
            </a:lvl6pPr>
            <a:lvl7pPr lvl="6" algn="ctr" rtl="0">
              <a:lnSpc>
                <a:spcPct val="100000"/>
              </a:lnSpc>
              <a:spcBef>
                <a:spcPts val="1600"/>
              </a:spcBef>
              <a:spcAft>
                <a:spcPts val="0"/>
              </a:spcAft>
              <a:buNone/>
              <a:defRPr sz="1600">
                <a:solidFill>
                  <a:srgbClr val="F9E9D9"/>
                </a:solidFill>
                <a:latin typeface="Passion One"/>
                <a:ea typeface="Passion One"/>
                <a:cs typeface="Passion One"/>
                <a:sym typeface="Passion One"/>
              </a:defRPr>
            </a:lvl7pPr>
            <a:lvl8pPr lvl="7" algn="ctr" rtl="0">
              <a:lnSpc>
                <a:spcPct val="100000"/>
              </a:lnSpc>
              <a:spcBef>
                <a:spcPts val="1600"/>
              </a:spcBef>
              <a:spcAft>
                <a:spcPts val="0"/>
              </a:spcAft>
              <a:buNone/>
              <a:defRPr sz="1600">
                <a:solidFill>
                  <a:srgbClr val="F9E9D9"/>
                </a:solidFill>
                <a:latin typeface="Passion One"/>
                <a:ea typeface="Passion One"/>
                <a:cs typeface="Passion One"/>
                <a:sym typeface="Passion One"/>
              </a:defRPr>
            </a:lvl8pPr>
            <a:lvl9pPr lvl="8" algn="ctr" rtl="0">
              <a:lnSpc>
                <a:spcPct val="100000"/>
              </a:lnSpc>
              <a:spcBef>
                <a:spcPts val="1600"/>
              </a:spcBef>
              <a:spcAft>
                <a:spcPts val="1600"/>
              </a:spcAft>
              <a:buNone/>
              <a:defRPr sz="1600">
                <a:solidFill>
                  <a:srgbClr val="F9E9D9"/>
                </a:solidFill>
                <a:latin typeface="Passion One"/>
                <a:ea typeface="Passion One"/>
                <a:cs typeface="Passion One"/>
                <a:sym typeface="Passion One"/>
              </a:defRPr>
            </a:lvl9pPr>
          </a:lstStyle>
          <a:p>
            <a:endParaRPr/>
          </a:p>
        </p:txBody>
      </p:sp>
      <p:sp>
        <p:nvSpPr>
          <p:cNvPr id="82" name="Google Shape;82;p17"/>
          <p:cNvSpPr txBox="1">
            <a:spLocks noGrp="1"/>
          </p:cNvSpPr>
          <p:nvPr>
            <p:ph type="ctrTitle"/>
          </p:nvPr>
        </p:nvSpPr>
        <p:spPr>
          <a:xfrm>
            <a:off x="430975" y="1741375"/>
            <a:ext cx="82821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9E9D9"/>
              </a:buClr>
              <a:buSzPts val="3600"/>
              <a:buNone/>
              <a:defRPr sz="3600">
                <a:solidFill>
                  <a:srgbClr val="F9E9D9"/>
                </a:solidFill>
              </a:defRPr>
            </a:lvl1pPr>
            <a:lvl2pPr lvl="1" algn="ctr" rtl="0">
              <a:spcBef>
                <a:spcPts val="0"/>
              </a:spcBef>
              <a:spcAft>
                <a:spcPts val="0"/>
              </a:spcAft>
              <a:buClr>
                <a:srgbClr val="F9E9D9"/>
              </a:buClr>
              <a:buSzPts val="3600"/>
              <a:buNone/>
              <a:defRPr sz="3600">
                <a:solidFill>
                  <a:srgbClr val="F9E9D9"/>
                </a:solidFill>
              </a:defRPr>
            </a:lvl2pPr>
            <a:lvl3pPr lvl="2" algn="ctr" rtl="0">
              <a:spcBef>
                <a:spcPts val="0"/>
              </a:spcBef>
              <a:spcAft>
                <a:spcPts val="0"/>
              </a:spcAft>
              <a:buClr>
                <a:srgbClr val="F9E9D9"/>
              </a:buClr>
              <a:buSzPts val="3600"/>
              <a:buNone/>
              <a:defRPr sz="3600">
                <a:solidFill>
                  <a:srgbClr val="F9E9D9"/>
                </a:solidFill>
              </a:defRPr>
            </a:lvl3pPr>
            <a:lvl4pPr lvl="3" algn="ctr" rtl="0">
              <a:spcBef>
                <a:spcPts val="0"/>
              </a:spcBef>
              <a:spcAft>
                <a:spcPts val="0"/>
              </a:spcAft>
              <a:buClr>
                <a:srgbClr val="F9E9D9"/>
              </a:buClr>
              <a:buSzPts val="3600"/>
              <a:buNone/>
              <a:defRPr sz="3600">
                <a:solidFill>
                  <a:srgbClr val="F9E9D9"/>
                </a:solidFill>
              </a:defRPr>
            </a:lvl4pPr>
            <a:lvl5pPr lvl="4" algn="ctr" rtl="0">
              <a:spcBef>
                <a:spcPts val="0"/>
              </a:spcBef>
              <a:spcAft>
                <a:spcPts val="0"/>
              </a:spcAft>
              <a:buClr>
                <a:srgbClr val="F9E9D9"/>
              </a:buClr>
              <a:buSzPts val="3600"/>
              <a:buNone/>
              <a:defRPr sz="3600">
                <a:solidFill>
                  <a:srgbClr val="F9E9D9"/>
                </a:solidFill>
              </a:defRPr>
            </a:lvl5pPr>
            <a:lvl6pPr lvl="5" algn="ctr" rtl="0">
              <a:spcBef>
                <a:spcPts val="0"/>
              </a:spcBef>
              <a:spcAft>
                <a:spcPts val="0"/>
              </a:spcAft>
              <a:buClr>
                <a:srgbClr val="F9E9D9"/>
              </a:buClr>
              <a:buSzPts val="3600"/>
              <a:buNone/>
              <a:defRPr sz="3600">
                <a:solidFill>
                  <a:srgbClr val="F9E9D9"/>
                </a:solidFill>
              </a:defRPr>
            </a:lvl6pPr>
            <a:lvl7pPr lvl="6" algn="ctr" rtl="0">
              <a:spcBef>
                <a:spcPts val="0"/>
              </a:spcBef>
              <a:spcAft>
                <a:spcPts val="0"/>
              </a:spcAft>
              <a:buClr>
                <a:srgbClr val="F9E9D9"/>
              </a:buClr>
              <a:buSzPts val="3600"/>
              <a:buNone/>
              <a:defRPr sz="3600">
                <a:solidFill>
                  <a:srgbClr val="F9E9D9"/>
                </a:solidFill>
              </a:defRPr>
            </a:lvl7pPr>
            <a:lvl8pPr lvl="7" algn="ctr" rtl="0">
              <a:spcBef>
                <a:spcPts val="0"/>
              </a:spcBef>
              <a:spcAft>
                <a:spcPts val="0"/>
              </a:spcAft>
              <a:buClr>
                <a:srgbClr val="F9E9D9"/>
              </a:buClr>
              <a:buSzPts val="3600"/>
              <a:buNone/>
              <a:defRPr sz="3600">
                <a:solidFill>
                  <a:srgbClr val="F9E9D9"/>
                </a:solidFill>
              </a:defRPr>
            </a:lvl8pPr>
            <a:lvl9pPr lvl="8" algn="ctr" rtl="0">
              <a:spcBef>
                <a:spcPts val="0"/>
              </a:spcBef>
              <a:spcAft>
                <a:spcPts val="0"/>
              </a:spcAft>
              <a:buClr>
                <a:srgbClr val="F9E9D9"/>
              </a:buClr>
              <a:buSzPts val="3600"/>
              <a:buNone/>
              <a:defRPr sz="3600">
                <a:solidFill>
                  <a:srgbClr val="F9E9D9"/>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SLIDE">
  <p:cSld name="CUSTOM">
    <p:spTree>
      <p:nvGrpSpPr>
        <p:cNvPr id="1" name="Shape 89"/>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rgbClr val="5B72B7"/>
              </a:buClr>
              <a:buSzPts val="2800"/>
              <a:buFont typeface="Passion One"/>
              <a:buNone/>
              <a:defRPr sz="2800">
                <a:solidFill>
                  <a:srgbClr val="5B72B7"/>
                </a:solidFill>
                <a:latin typeface="Passion One"/>
                <a:ea typeface="Passion One"/>
                <a:cs typeface="Passion One"/>
                <a:sym typeface="Passion One"/>
              </a:defRPr>
            </a:lvl1pPr>
            <a:lvl2pPr lvl="1">
              <a:spcBef>
                <a:spcPts val="0"/>
              </a:spcBef>
              <a:spcAft>
                <a:spcPts val="0"/>
              </a:spcAft>
              <a:buClr>
                <a:srgbClr val="5B72B7"/>
              </a:buClr>
              <a:buSzPts val="2800"/>
              <a:buFont typeface="Oswald Regular"/>
              <a:buNone/>
              <a:defRPr sz="2800">
                <a:solidFill>
                  <a:srgbClr val="5B72B7"/>
                </a:solidFill>
                <a:latin typeface="Oswald Regular"/>
                <a:ea typeface="Oswald Regular"/>
                <a:cs typeface="Oswald Regular"/>
                <a:sym typeface="Oswald Regular"/>
              </a:defRPr>
            </a:lvl2pPr>
            <a:lvl3pPr lvl="2">
              <a:spcBef>
                <a:spcPts val="0"/>
              </a:spcBef>
              <a:spcAft>
                <a:spcPts val="0"/>
              </a:spcAft>
              <a:buClr>
                <a:srgbClr val="5B72B7"/>
              </a:buClr>
              <a:buSzPts val="2800"/>
              <a:buFont typeface="Oswald Regular"/>
              <a:buNone/>
              <a:defRPr sz="2800">
                <a:solidFill>
                  <a:srgbClr val="5B72B7"/>
                </a:solidFill>
                <a:latin typeface="Oswald Regular"/>
                <a:ea typeface="Oswald Regular"/>
                <a:cs typeface="Oswald Regular"/>
                <a:sym typeface="Oswald Regular"/>
              </a:defRPr>
            </a:lvl3pPr>
            <a:lvl4pPr lvl="3">
              <a:spcBef>
                <a:spcPts val="0"/>
              </a:spcBef>
              <a:spcAft>
                <a:spcPts val="0"/>
              </a:spcAft>
              <a:buClr>
                <a:srgbClr val="5B72B7"/>
              </a:buClr>
              <a:buSzPts val="2800"/>
              <a:buFont typeface="Oswald Regular"/>
              <a:buNone/>
              <a:defRPr sz="2800">
                <a:solidFill>
                  <a:srgbClr val="5B72B7"/>
                </a:solidFill>
                <a:latin typeface="Oswald Regular"/>
                <a:ea typeface="Oswald Regular"/>
                <a:cs typeface="Oswald Regular"/>
                <a:sym typeface="Oswald Regular"/>
              </a:defRPr>
            </a:lvl4pPr>
            <a:lvl5pPr lvl="4">
              <a:spcBef>
                <a:spcPts val="0"/>
              </a:spcBef>
              <a:spcAft>
                <a:spcPts val="0"/>
              </a:spcAft>
              <a:buClr>
                <a:srgbClr val="5B72B7"/>
              </a:buClr>
              <a:buSzPts val="2800"/>
              <a:buFont typeface="Oswald Regular"/>
              <a:buNone/>
              <a:defRPr sz="2800">
                <a:solidFill>
                  <a:srgbClr val="5B72B7"/>
                </a:solidFill>
                <a:latin typeface="Oswald Regular"/>
                <a:ea typeface="Oswald Regular"/>
                <a:cs typeface="Oswald Regular"/>
                <a:sym typeface="Oswald Regular"/>
              </a:defRPr>
            </a:lvl5pPr>
            <a:lvl6pPr lvl="5">
              <a:spcBef>
                <a:spcPts val="0"/>
              </a:spcBef>
              <a:spcAft>
                <a:spcPts val="0"/>
              </a:spcAft>
              <a:buClr>
                <a:srgbClr val="5B72B7"/>
              </a:buClr>
              <a:buSzPts val="2800"/>
              <a:buFont typeface="Oswald Regular"/>
              <a:buNone/>
              <a:defRPr sz="2800">
                <a:solidFill>
                  <a:srgbClr val="5B72B7"/>
                </a:solidFill>
                <a:latin typeface="Oswald Regular"/>
                <a:ea typeface="Oswald Regular"/>
                <a:cs typeface="Oswald Regular"/>
                <a:sym typeface="Oswald Regular"/>
              </a:defRPr>
            </a:lvl6pPr>
            <a:lvl7pPr lvl="6">
              <a:spcBef>
                <a:spcPts val="0"/>
              </a:spcBef>
              <a:spcAft>
                <a:spcPts val="0"/>
              </a:spcAft>
              <a:buClr>
                <a:srgbClr val="5B72B7"/>
              </a:buClr>
              <a:buSzPts val="2800"/>
              <a:buFont typeface="Oswald Regular"/>
              <a:buNone/>
              <a:defRPr sz="2800">
                <a:solidFill>
                  <a:srgbClr val="5B72B7"/>
                </a:solidFill>
                <a:latin typeface="Oswald Regular"/>
                <a:ea typeface="Oswald Regular"/>
                <a:cs typeface="Oswald Regular"/>
                <a:sym typeface="Oswald Regular"/>
              </a:defRPr>
            </a:lvl7pPr>
            <a:lvl8pPr lvl="7">
              <a:spcBef>
                <a:spcPts val="0"/>
              </a:spcBef>
              <a:spcAft>
                <a:spcPts val="0"/>
              </a:spcAft>
              <a:buClr>
                <a:srgbClr val="5B72B7"/>
              </a:buClr>
              <a:buSzPts val="2800"/>
              <a:buFont typeface="Oswald Regular"/>
              <a:buNone/>
              <a:defRPr sz="2800">
                <a:solidFill>
                  <a:srgbClr val="5B72B7"/>
                </a:solidFill>
                <a:latin typeface="Oswald Regular"/>
                <a:ea typeface="Oswald Regular"/>
                <a:cs typeface="Oswald Regular"/>
                <a:sym typeface="Oswald Regular"/>
              </a:defRPr>
            </a:lvl8pPr>
            <a:lvl9pPr lvl="8">
              <a:spcBef>
                <a:spcPts val="0"/>
              </a:spcBef>
              <a:spcAft>
                <a:spcPts val="0"/>
              </a:spcAft>
              <a:buClr>
                <a:srgbClr val="5B72B7"/>
              </a:buClr>
              <a:buSzPts val="2800"/>
              <a:buFont typeface="Oswald Regular"/>
              <a:buNone/>
              <a:defRPr sz="2800">
                <a:solidFill>
                  <a:srgbClr val="5B72B7"/>
                </a:solidFill>
                <a:latin typeface="Oswald Regular"/>
                <a:ea typeface="Oswald Regular"/>
                <a:cs typeface="Oswald Regular"/>
                <a:sym typeface="Oswald Regular"/>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a:lnSpc>
                <a:spcPct val="115000"/>
              </a:lnSpc>
              <a:spcBef>
                <a:spcPts val="0"/>
              </a:spcBef>
              <a:spcAft>
                <a:spcPts val="0"/>
              </a:spcAft>
              <a:buClr>
                <a:srgbClr val="5B72B7"/>
              </a:buClr>
              <a:buSzPts val="1200"/>
              <a:buFont typeface="Abel"/>
              <a:buChar char="●"/>
              <a:defRPr sz="1200">
                <a:solidFill>
                  <a:srgbClr val="5B72B7"/>
                </a:solidFill>
                <a:latin typeface="Abel"/>
                <a:ea typeface="Abel"/>
                <a:cs typeface="Abel"/>
                <a:sym typeface="Abel"/>
              </a:defRPr>
            </a:lvl1pPr>
            <a:lvl2pPr marL="914400" lvl="1" indent="-304800">
              <a:lnSpc>
                <a:spcPct val="115000"/>
              </a:lnSpc>
              <a:spcBef>
                <a:spcPts val="1600"/>
              </a:spcBef>
              <a:spcAft>
                <a:spcPts val="0"/>
              </a:spcAft>
              <a:buClr>
                <a:srgbClr val="5B72B7"/>
              </a:buClr>
              <a:buSzPts val="1200"/>
              <a:buFont typeface="Abel"/>
              <a:buChar char="○"/>
              <a:defRPr sz="1200">
                <a:solidFill>
                  <a:srgbClr val="5B72B7"/>
                </a:solidFill>
                <a:latin typeface="Abel"/>
                <a:ea typeface="Abel"/>
                <a:cs typeface="Abel"/>
                <a:sym typeface="Abel"/>
              </a:defRPr>
            </a:lvl2pPr>
            <a:lvl3pPr marL="1371600" lvl="2" indent="-304800">
              <a:lnSpc>
                <a:spcPct val="115000"/>
              </a:lnSpc>
              <a:spcBef>
                <a:spcPts val="1600"/>
              </a:spcBef>
              <a:spcAft>
                <a:spcPts val="0"/>
              </a:spcAft>
              <a:buClr>
                <a:srgbClr val="5B72B7"/>
              </a:buClr>
              <a:buSzPts val="1200"/>
              <a:buFont typeface="Abel"/>
              <a:buChar char="■"/>
              <a:defRPr sz="1200">
                <a:solidFill>
                  <a:srgbClr val="5B72B7"/>
                </a:solidFill>
                <a:latin typeface="Abel"/>
                <a:ea typeface="Abel"/>
                <a:cs typeface="Abel"/>
                <a:sym typeface="Abel"/>
              </a:defRPr>
            </a:lvl3pPr>
            <a:lvl4pPr marL="1828800" lvl="3" indent="-304800">
              <a:lnSpc>
                <a:spcPct val="115000"/>
              </a:lnSpc>
              <a:spcBef>
                <a:spcPts val="1600"/>
              </a:spcBef>
              <a:spcAft>
                <a:spcPts val="0"/>
              </a:spcAft>
              <a:buClr>
                <a:srgbClr val="5B72B7"/>
              </a:buClr>
              <a:buSzPts val="1200"/>
              <a:buFont typeface="Abel"/>
              <a:buChar char="●"/>
              <a:defRPr sz="1200">
                <a:solidFill>
                  <a:srgbClr val="5B72B7"/>
                </a:solidFill>
                <a:latin typeface="Abel"/>
                <a:ea typeface="Abel"/>
                <a:cs typeface="Abel"/>
                <a:sym typeface="Abel"/>
              </a:defRPr>
            </a:lvl4pPr>
            <a:lvl5pPr marL="2286000" lvl="4" indent="-304800">
              <a:lnSpc>
                <a:spcPct val="115000"/>
              </a:lnSpc>
              <a:spcBef>
                <a:spcPts val="1600"/>
              </a:spcBef>
              <a:spcAft>
                <a:spcPts val="0"/>
              </a:spcAft>
              <a:buClr>
                <a:srgbClr val="5B72B7"/>
              </a:buClr>
              <a:buSzPts val="1200"/>
              <a:buFont typeface="Abel"/>
              <a:buChar char="○"/>
              <a:defRPr sz="1200">
                <a:solidFill>
                  <a:srgbClr val="5B72B7"/>
                </a:solidFill>
                <a:latin typeface="Abel"/>
                <a:ea typeface="Abel"/>
                <a:cs typeface="Abel"/>
                <a:sym typeface="Abel"/>
              </a:defRPr>
            </a:lvl5pPr>
            <a:lvl6pPr marL="2743200" lvl="5" indent="-304800">
              <a:lnSpc>
                <a:spcPct val="115000"/>
              </a:lnSpc>
              <a:spcBef>
                <a:spcPts val="1600"/>
              </a:spcBef>
              <a:spcAft>
                <a:spcPts val="0"/>
              </a:spcAft>
              <a:buClr>
                <a:srgbClr val="5B72B7"/>
              </a:buClr>
              <a:buSzPts val="1200"/>
              <a:buFont typeface="Abel"/>
              <a:buChar char="■"/>
              <a:defRPr sz="1200">
                <a:solidFill>
                  <a:srgbClr val="5B72B7"/>
                </a:solidFill>
                <a:latin typeface="Abel"/>
                <a:ea typeface="Abel"/>
                <a:cs typeface="Abel"/>
                <a:sym typeface="Abel"/>
              </a:defRPr>
            </a:lvl6pPr>
            <a:lvl7pPr marL="3200400" lvl="6" indent="-304800">
              <a:lnSpc>
                <a:spcPct val="115000"/>
              </a:lnSpc>
              <a:spcBef>
                <a:spcPts val="1600"/>
              </a:spcBef>
              <a:spcAft>
                <a:spcPts val="0"/>
              </a:spcAft>
              <a:buClr>
                <a:srgbClr val="5B72B7"/>
              </a:buClr>
              <a:buSzPts val="1200"/>
              <a:buFont typeface="Abel"/>
              <a:buChar char="●"/>
              <a:defRPr sz="1200">
                <a:solidFill>
                  <a:srgbClr val="5B72B7"/>
                </a:solidFill>
                <a:latin typeface="Abel"/>
                <a:ea typeface="Abel"/>
                <a:cs typeface="Abel"/>
                <a:sym typeface="Abel"/>
              </a:defRPr>
            </a:lvl7pPr>
            <a:lvl8pPr marL="3657600" lvl="7" indent="-304800">
              <a:lnSpc>
                <a:spcPct val="115000"/>
              </a:lnSpc>
              <a:spcBef>
                <a:spcPts val="1600"/>
              </a:spcBef>
              <a:spcAft>
                <a:spcPts val="0"/>
              </a:spcAft>
              <a:buClr>
                <a:srgbClr val="5B72B7"/>
              </a:buClr>
              <a:buSzPts val="1200"/>
              <a:buFont typeface="Abel"/>
              <a:buChar char="○"/>
              <a:defRPr sz="1200">
                <a:solidFill>
                  <a:srgbClr val="5B72B7"/>
                </a:solidFill>
                <a:latin typeface="Abel"/>
                <a:ea typeface="Abel"/>
                <a:cs typeface="Abel"/>
                <a:sym typeface="Abel"/>
              </a:defRPr>
            </a:lvl8pPr>
            <a:lvl9pPr marL="4114800" lvl="8" indent="-304800">
              <a:lnSpc>
                <a:spcPct val="115000"/>
              </a:lnSpc>
              <a:spcBef>
                <a:spcPts val="1600"/>
              </a:spcBef>
              <a:spcAft>
                <a:spcPts val="1600"/>
              </a:spcAft>
              <a:buClr>
                <a:srgbClr val="5B72B7"/>
              </a:buClr>
              <a:buSzPts val="1200"/>
              <a:buFont typeface="Abel"/>
              <a:buChar char="■"/>
              <a:defRPr sz="1200">
                <a:solidFill>
                  <a:srgbClr val="5B72B7"/>
                </a:solidFill>
                <a:latin typeface="Abel"/>
                <a:ea typeface="Abel"/>
                <a:cs typeface="Abel"/>
                <a:sym typeface="Abel"/>
              </a:defRPr>
            </a:lvl9pPr>
          </a:lstStyle>
          <a:p>
            <a:endParaRPr/>
          </a:p>
        </p:txBody>
      </p:sp>
    </p:spTree>
  </p:cSld>
  <p:clrMap bg1="lt1" tx1="dk1" bg2="dk2" tx2="lt2" accent1="accent1" accent2="accent2" accent3="accent3" accent4="accent4" accent5="accent5" accent6="accent6" hlink="hlink" folHlink="folHlink"/>
  <p:sldLayoutIdLst>
    <p:sldLayoutId id="2147483650" r:id="rId1"/>
    <p:sldLayoutId id="2147483653" r:id="rId2"/>
    <p:sldLayoutId id="2147483655" r:id="rId3"/>
    <p:sldLayoutId id="2147483659" r:id="rId4"/>
    <p:sldLayoutId id="2147483663" r:id="rId5"/>
    <p:sldLayoutId id="2147483666" r:id="rId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7.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16"/>
        <p:cNvGrpSpPr/>
        <p:nvPr/>
      </p:nvGrpSpPr>
      <p:grpSpPr>
        <a:xfrm>
          <a:off x="0" y="0"/>
          <a:ext cx="0" cy="0"/>
          <a:chOff x="0" y="0"/>
          <a:chExt cx="0" cy="0"/>
        </a:xfrm>
      </p:grpSpPr>
      <p:sp>
        <p:nvSpPr>
          <p:cNvPr id="117" name="Google Shape;117;p25"/>
          <p:cNvSpPr txBox="1">
            <a:spLocks noGrp="1"/>
          </p:cNvSpPr>
          <p:nvPr>
            <p:ph type="subTitle" idx="1"/>
          </p:nvPr>
        </p:nvSpPr>
        <p:spPr>
          <a:xfrm flipH="1">
            <a:off x="4814585" y="3549378"/>
            <a:ext cx="1995378" cy="3304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s" sz="2000" dirty="0">
                <a:solidFill>
                  <a:srgbClr val="F9E9D9"/>
                </a:solidFill>
              </a:rPr>
              <a:t>Keke Wu</a:t>
            </a:r>
            <a:endParaRPr sz="2000" dirty="0">
              <a:solidFill>
                <a:srgbClr val="F9E9D9"/>
              </a:solidFill>
            </a:endParaRPr>
          </a:p>
        </p:txBody>
      </p:sp>
      <p:sp>
        <p:nvSpPr>
          <p:cNvPr id="118" name="Google Shape;118;p25"/>
          <p:cNvSpPr txBox="1">
            <a:spLocks noGrp="1"/>
          </p:cNvSpPr>
          <p:nvPr>
            <p:ph type="ctrTitle"/>
          </p:nvPr>
        </p:nvSpPr>
        <p:spPr>
          <a:xfrm>
            <a:off x="1290321" y="2718708"/>
            <a:ext cx="63021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6000" dirty="0">
                <a:solidFill>
                  <a:srgbClr val="F9E9D9"/>
                </a:solidFill>
              </a:rPr>
              <a:t>Color Crafting</a:t>
            </a:r>
            <a:br>
              <a:rPr lang="es" sz="6000" dirty="0">
                <a:solidFill>
                  <a:srgbClr val="F9E9D9"/>
                </a:solidFill>
              </a:rPr>
            </a:br>
            <a:r>
              <a:rPr lang="es" sz="6000" dirty="0">
                <a:solidFill>
                  <a:srgbClr val="F9E9D9"/>
                </a:solidFill>
              </a:rPr>
              <a:t>Data Analysis</a:t>
            </a:r>
            <a:endParaRPr sz="6000" dirty="0">
              <a:solidFill>
                <a:srgbClr val="F9E9D9"/>
              </a:solidFill>
            </a:endParaRPr>
          </a:p>
        </p:txBody>
      </p:sp>
      <p:sp>
        <p:nvSpPr>
          <p:cNvPr id="4" name="Google Shape;117;p25">
            <a:extLst>
              <a:ext uri="{FF2B5EF4-FFF2-40B4-BE49-F238E27FC236}">
                <a16:creationId xmlns:a16="http://schemas.microsoft.com/office/drawing/2014/main" id="{D32FD734-186A-754A-A23D-CC4ABD6D50D1}"/>
              </a:ext>
            </a:extLst>
          </p:cNvPr>
          <p:cNvSpPr txBox="1">
            <a:spLocks/>
          </p:cNvSpPr>
          <p:nvPr/>
        </p:nvSpPr>
        <p:spPr>
          <a:xfrm flipH="1">
            <a:off x="-154112" y="124449"/>
            <a:ext cx="3480394" cy="330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rgbClr val="5B72B7"/>
              </a:buClr>
              <a:buSzPts val="1200"/>
              <a:buFont typeface="Abel"/>
              <a:buNone/>
              <a:defRPr sz="1400" b="0" i="0" u="none" strike="noStrike" cap="none">
                <a:solidFill>
                  <a:srgbClr val="F9E9D9"/>
                </a:solidFill>
                <a:latin typeface="Abel"/>
                <a:ea typeface="Abel"/>
                <a:cs typeface="Abel"/>
                <a:sym typeface="Abel"/>
              </a:defRPr>
            </a:lvl1pPr>
            <a:lvl2pPr marL="914400" marR="0" lvl="1" indent="-304800" algn="l" rtl="0">
              <a:lnSpc>
                <a:spcPct val="100000"/>
              </a:lnSpc>
              <a:spcBef>
                <a:spcPts val="1600"/>
              </a:spcBef>
              <a:spcAft>
                <a:spcPts val="0"/>
              </a:spcAft>
              <a:buClr>
                <a:srgbClr val="5B72B7"/>
              </a:buClr>
              <a:buSzPts val="1200"/>
              <a:buFont typeface="Abel"/>
              <a:buNone/>
              <a:defRPr sz="1400" b="0" i="0" u="none" strike="noStrike" cap="none">
                <a:solidFill>
                  <a:srgbClr val="F9E9D9"/>
                </a:solidFill>
                <a:latin typeface="Abel"/>
                <a:ea typeface="Abel"/>
                <a:cs typeface="Abel"/>
                <a:sym typeface="Abel"/>
              </a:defRPr>
            </a:lvl2pPr>
            <a:lvl3pPr marL="1371600" marR="0" lvl="2" indent="-304800" algn="l" rtl="0">
              <a:lnSpc>
                <a:spcPct val="100000"/>
              </a:lnSpc>
              <a:spcBef>
                <a:spcPts val="1600"/>
              </a:spcBef>
              <a:spcAft>
                <a:spcPts val="0"/>
              </a:spcAft>
              <a:buClr>
                <a:srgbClr val="5B72B7"/>
              </a:buClr>
              <a:buSzPts val="1200"/>
              <a:buFont typeface="Abel"/>
              <a:buNone/>
              <a:defRPr sz="1400" b="0" i="0" u="none" strike="noStrike" cap="none">
                <a:solidFill>
                  <a:srgbClr val="F9E9D9"/>
                </a:solidFill>
                <a:latin typeface="Abel"/>
                <a:ea typeface="Abel"/>
                <a:cs typeface="Abel"/>
                <a:sym typeface="Abel"/>
              </a:defRPr>
            </a:lvl3pPr>
            <a:lvl4pPr marL="1828800" marR="0" lvl="3" indent="-304800" algn="l" rtl="0">
              <a:lnSpc>
                <a:spcPct val="100000"/>
              </a:lnSpc>
              <a:spcBef>
                <a:spcPts val="1600"/>
              </a:spcBef>
              <a:spcAft>
                <a:spcPts val="0"/>
              </a:spcAft>
              <a:buClr>
                <a:srgbClr val="5B72B7"/>
              </a:buClr>
              <a:buSzPts val="1200"/>
              <a:buFont typeface="Abel"/>
              <a:buNone/>
              <a:defRPr sz="1400" b="0" i="0" u="none" strike="noStrike" cap="none">
                <a:solidFill>
                  <a:srgbClr val="F9E9D9"/>
                </a:solidFill>
                <a:latin typeface="Abel"/>
                <a:ea typeface="Abel"/>
                <a:cs typeface="Abel"/>
                <a:sym typeface="Abel"/>
              </a:defRPr>
            </a:lvl4pPr>
            <a:lvl5pPr marL="2286000" marR="0" lvl="4" indent="-304800" algn="l" rtl="0">
              <a:lnSpc>
                <a:spcPct val="100000"/>
              </a:lnSpc>
              <a:spcBef>
                <a:spcPts val="1600"/>
              </a:spcBef>
              <a:spcAft>
                <a:spcPts val="0"/>
              </a:spcAft>
              <a:buClr>
                <a:srgbClr val="5B72B7"/>
              </a:buClr>
              <a:buSzPts val="1200"/>
              <a:buFont typeface="Abel"/>
              <a:buNone/>
              <a:defRPr sz="1400" b="0" i="0" u="none" strike="noStrike" cap="none">
                <a:solidFill>
                  <a:srgbClr val="F9E9D9"/>
                </a:solidFill>
                <a:latin typeface="Abel"/>
                <a:ea typeface="Abel"/>
                <a:cs typeface="Abel"/>
                <a:sym typeface="Abel"/>
              </a:defRPr>
            </a:lvl5pPr>
            <a:lvl6pPr marL="2743200" marR="0" lvl="5" indent="-304800" algn="l" rtl="0">
              <a:lnSpc>
                <a:spcPct val="100000"/>
              </a:lnSpc>
              <a:spcBef>
                <a:spcPts val="1600"/>
              </a:spcBef>
              <a:spcAft>
                <a:spcPts val="0"/>
              </a:spcAft>
              <a:buClr>
                <a:srgbClr val="5B72B7"/>
              </a:buClr>
              <a:buSzPts val="1200"/>
              <a:buFont typeface="Abel"/>
              <a:buNone/>
              <a:defRPr sz="1400" b="0" i="0" u="none" strike="noStrike" cap="none">
                <a:solidFill>
                  <a:srgbClr val="F9E9D9"/>
                </a:solidFill>
                <a:latin typeface="Abel"/>
                <a:ea typeface="Abel"/>
                <a:cs typeface="Abel"/>
                <a:sym typeface="Abel"/>
              </a:defRPr>
            </a:lvl6pPr>
            <a:lvl7pPr marL="3200400" marR="0" lvl="6" indent="-304800" algn="l" rtl="0">
              <a:lnSpc>
                <a:spcPct val="100000"/>
              </a:lnSpc>
              <a:spcBef>
                <a:spcPts val="1600"/>
              </a:spcBef>
              <a:spcAft>
                <a:spcPts val="0"/>
              </a:spcAft>
              <a:buClr>
                <a:srgbClr val="5B72B7"/>
              </a:buClr>
              <a:buSzPts val="1200"/>
              <a:buFont typeface="Abel"/>
              <a:buNone/>
              <a:defRPr sz="1400" b="0" i="0" u="none" strike="noStrike" cap="none">
                <a:solidFill>
                  <a:srgbClr val="F9E9D9"/>
                </a:solidFill>
                <a:latin typeface="Abel"/>
                <a:ea typeface="Abel"/>
                <a:cs typeface="Abel"/>
                <a:sym typeface="Abel"/>
              </a:defRPr>
            </a:lvl7pPr>
            <a:lvl8pPr marL="3657600" marR="0" lvl="7" indent="-304800" algn="l" rtl="0">
              <a:lnSpc>
                <a:spcPct val="100000"/>
              </a:lnSpc>
              <a:spcBef>
                <a:spcPts val="1600"/>
              </a:spcBef>
              <a:spcAft>
                <a:spcPts val="0"/>
              </a:spcAft>
              <a:buClr>
                <a:srgbClr val="5B72B7"/>
              </a:buClr>
              <a:buSzPts val="1200"/>
              <a:buFont typeface="Abel"/>
              <a:buNone/>
              <a:defRPr sz="1400" b="0" i="0" u="none" strike="noStrike" cap="none">
                <a:solidFill>
                  <a:srgbClr val="F9E9D9"/>
                </a:solidFill>
                <a:latin typeface="Abel"/>
                <a:ea typeface="Abel"/>
                <a:cs typeface="Abel"/>
                <a:sym typeface="Abel"/>
              </a:defRPr>
            </a:lvl8pPr>
            <a:lvl9pPr marL="4114800" marR="0" lvl="8" indent="-304800" algn="l" rtl="0">
              <a:lnSpc>
                <a:spcPct val="100000"/>
              </a:lnSpc>
              <a:spcBef>
                <a:spcPts val="1600"/>
              </a:spcBef>
              <a:spcAft>
                <a:spcPts val="1600"/>
              </a:spcAft>
              <a:buClr>
                <a:srgbClr val="5B72B7"/>
              </a:buClr>
              <a:buSzPts val="1200"/>
              <a:buFont typeface="Abel"/>
              <a:buNone/>
              <a:defRPr sz="1400" b="0" i="0" u="none" strike="noStrike" cap="none">
                <a:solidFill>
                  <a:srgbClr val="F9E9D9"/>
                </a:solidFill>
                <a:latin typeface="Abel"/>
                <a:ea typeface="Abel"/>
                <a:cs typeface="Abel"/>
                <a:sym typeface="Abel"/>
              </a:defRPr>
            </a:lvl9pPr>
          </a:lstStyle>
          <a:p>
            <a:pPr marL="0" indent="0">
              <a:spcAft>
                <a:spcPts val="1600"/>
              </a:spcAft>
            </a:pPr>
            <a:r>
              <a:rPr lang="en-US" sz="1600" dirty="0"/>
              <a:t>INFO 5871 INTRO TO DATA SCIENCE</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46" name="Google Shape;146;p28"/>
          <p:cNvSpPr txBox="1">
            <a:spLocks noGrp="1"/>
          </p:cNvSpPr>
          <p:nvPr>
            <p:ph type="ctrTitle"/>
          </p:nvPr>
        </p:nvSpPr>
        <p:spPr>
          <a:xfrm>
            <a:off x="226867" y="1086921"/>
            <a:ext cx="8282100" cy="577800"/>
          </a:xfrm>
          <a:prstGeom prst="rect">
            <a:avLst/>
          </a:prstGeom>
        </p:spPr>
        <p:txBody>
          <a:bodyPr spcFirstLastPara="1" wrap="square" lIns="91425" tIns="91425" rIns="91425" bIns="91425" anchor="b" anchorCtr="0">
            <a:noAutofit/>
          </a:bodyPr>
          <a:lstStyle/>
          <a:p>
            <a:pPr lvl="0"/>
            <a:r>
              <a:rPr lang="es" sz="4800" dirty="0"/>
              <a:t>  DATA  DESCRIPTION</a:t>
            </a:r>
            <a:endParaRPr sz="4800" dirty="0"/>
          </a:p>
        </p:txBody>
      </p:sp>
      <p:pic>
        <p:nvPicPr>
          <p:cNvPr id="5" name="Picture 4">
            <a:extLst>
              <a:ext uri="{FF2B5EF4-FFF2-40B4-BE49-F238E27FC236}">
                <a16:creationId xmlns:a16="http://schemas.microsoft.com/office/drawing/2014/main" id="{7FEAACD5-9155-0346-A89A-066C0F1FC414}"/>
              </a:ext>
            </a:extLst>
          </p:cNvPr>
          <p:cNvPicPr>
            <a:picLocks noChangeAspect="1"/>
          </p:cNvPicPr>
          <p:nvPr/>
        </p:nvPicPr>
        <p:blipFill>
          <a:blip r:embed="rId3"/>
          <a:stretch>
            <a:fillRect/>
          </a:stretch>
        </p:blipFill>
        <p:spPr>
          <a:xfrm>
            <a:off x="98352" y="1632065"/>
            <a:ext cx="8947296" cy="2548050"/>
          </a:xfrm>
          <a:prstGeom prst="rect">
            <a:avLst/>
          </a:prstGeom>
        </p:spPr>
      </p:pic>
      <p:sp>
        <p:nvSpPr>
          <p:cNvPr id="8" name="Google Shape;130;p27">
            <a:extLst>
              <a:ext uri="{FF2B5EF4-FFF2-40B4-BE49-F238E27FC236}">
                <a16:creationId xmlns:a16="http://schemas.microsoft.com/office/drawing/2014/main" id="{96D39074-E7F4-DB4D-AC9D-54C53A369692}"/>
              </a:ext>
            </a:extLst>
          </p:cNvPr>
          <p:cNvSpPr txBox="1">
            <a:spLocks/>
          </p:cNvSpPr>
          <p:nvPr/>
        </p:nvSpPr>
        <p:spPr>
          <a:xfrm>
            <a:off x="3580650" y="4378199"/>
            <a:ext cx="1982699" cy="577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r" rtl="0">
              <a:lnSpc>
                <a:spcPct val="100000"/>
              </a:lnSpc>
              <a:spcBef>
                <a:spcPts val="0"/>
              </a:spcBef>
              <a:spcAft>
                <a:spcPts val="0"/>
              </a:spcAft>
              <a:buClr>
                <a:srgbClr val="F9E9D9"/>
              </a:buClr>
              <a:buSzPts val="1200"/>
              <a:buFont typeface="Abel"/>
              <a:buNone/>
              <a:defRPr sz="1200" b="0" i="0" u="none" strike="noStrike" cap="none">
                <a:solidFill>
                  <a:srgbClr val="F9E9D9"/>
                </a:solidFill>
                <a:latin typeface="Abel"/>
                <a:ea typeface="Abel"/>
                <a:cs typeface="Abel"/>
                <a:sym typeface="Abel"/>
              </a:defRPr>
            </a:lvl1pPr>
            <a:lvl2pPr marL="914400" marR="0" lvl="1" indent="-304800" algn="r" rtl="0">
              <a:lnSpc>
                <a:spcPct val="100000"/>
              </a:lnSpc>
              <a:spcBef>
                <a:spcPts val="0"/>
              </a:spcBef>
              <a:spcAft>
                <a:spcPts val="0"/>
              </a:spcAft>
              <a:buClr>
                <a:srgbClr val="F9E9D9"/>
              </a:buClr>
              <a:buSzPts val="1200"/>
              <a:buFont typeface="Abel"/>
              <a:buNone/>
              <a:defRPr sz="1200" b="0" i="0" u="none" strike="noStrike" cap="none">
                <a:solidFill>
                  <a:srgbClr val="F9E9D9"/>
                </a:solidFill>
                <a:latin typeface="Abel"/>
                <a:ea typeface="Abel"/>
                <a:cs typeface="Abel"/>
                <a:sym typeface="Abel"/>
              </a:defRPr>
            </a:lvl2pPr>
            <a:lvl3pPr marL="1371600" marR="0" lvl="2" indent="-304800" algn="r" rtl="0">
              <a:lnSpc>
                <a:spcPct val="100000"/>
              </a:lnSpc>
              <a:spcBef>
                <a:spcPts val="0"/>
              </a:spcBef>
              <a:spcAft>
                <a:spcPts val="0"/>
              </a:spcAft>
              <a:buClr>
                <a:srgbClr val="F9E9D9"/>
              </a:buClr>
              <a:buSzPts val="1200"/>
              <a:buFont typeface="Abel"/>
              <a:buNone/>
              <a:defRPr sz="1200" b="0" i="0" u="none" strike="noStrike" cap="none">
                <a:solidFill>
                  <a:srgbClr val="F9E9D9"/>
                </a:solidFill>
                <a:latin typeface="Abel"/>
                <a:ea typeface="Abel"/>
                <a:cs typeface="Abel"/>
                <a:sym typeface="Abel"/>
              </a:defRPr>
            </a:lvl3pPr>
            <a:lvl4pPr marL="1828800" marR="0" lvl="3" indent="-304800" algn="r" rtl="0">
              <a:lnSpc>
                <a:spcPct val="100000"/>
              </a:lnSpc>
              <a:spcBef>
                <a:spcPts val="0"/>
              </a:spcBef>
              <a:spcAft>
                <a:spcPts val="0"/>
              </a:spcAft>
              <a:buClr>
                <a:srgbClr val="F9E9D9"/>
              </a:buClr>
              <a:buSzPts val="1200"/>
              <a:buFont typeface="Abel"/>
              <a:buNone/>
              <a:defRPr sz="1200" b="0" i="0" u="none" strike="noStrike" cap="none">
                <a:solidFill>
                  <a:srgbClr val="F9E9D9"/>
                </a:solidFill>
                <a:latin typeface="Abel"/>
                <a:ea typeface="Abel"/>
                <a:cs typeface="Abel"/>
                <a:sym typeface="Abel"/>
              </a:defRPr>
            </a:lvl4pPr>
            <a:lvl5pPr marL="2286000" marR="0" lvl="4" indent="-304800" algn="r" rtl="0">
              <a:lnSpc>
                <a:spcPct val="100000"/>
              </a:lnSpc>
              <a:spcBef>
                <a:spcPts val="0"/>
              </a:spcBef>
              <a:spcAft>
                <a:spcPts val="0"/>
              </a:spcAft>
              <a:buClr>
                <a:srgbClr val="F9E9D9"/>
              </a:buClr>
              <a:buSzPts val="1200"/>
              <a:buFont typeface="Abel"/>
              <a:buNone/>
              <a:defRPr sz="1200" b="0" i="0" u="none" strike="noStrike" cap="none">
                <a:solidFill>
                  <a:srgbClr val="F9E9D9"/>
                </a:solidFill>
                <a:latin typeface="Abel"/>
                <a:ea typeface="Abel"/>
                <a:cs typeface="Abel"/>
                <a:sym typeface="Abel"/>
              </a:defRPr>
            </a:lvl5pPr>
            <a:lvl6pPr marL="2743200" marR="0" lvl="5" indent="-304800" algn="r" rtl="0">
              <a:lnSpc>
                <a:spcPct val="100000"/>
              </a:lnSpc>
              <a:spcBef>
                <a:spcPts val="0"/>
              </a:spcBef>
              <a:spcAft>
                <a:spcPts val="0"/>
              </a:spcAft>
              <a:buClr>
                <a:srgbClr val="F9E9D9"/>
              </a:buClr>
              <a:buSzPts val="1200"/>
              <a:buFont typeface="Abel"/>
              <a:buNone/>
              <a:defRPr sz="1200" b="0" i="0" u="none" strike="noStrike" cap="none">
                <a:solidFill>
                  <a:srgbClr val="F9E9D9"/>
                </a:solidFill>
                <a:latin typeface="Abel"/>
                <a:ea typeface="Abel"/>
                <a:cs typeface="Abel"/>
                <a:sym typeface="Abel"/>
              </a:defRPr>
            </a:lvl6pPr>
            <a:lvl7pPr marL="3200400" marR="0" lvl="6" indent="-304800" algn="r" rtl="0">
              <a:lnSpc>
                <a:spcPct val="100000"/>
              </a:lnSpc>
              <a:spcBef>
                <a:spcPts val="0"/>
              </a:spcBef>
              <a:spcAft>
                <a:spcPts val="0"/>
              </a:spcAft>
              <a:buClr>
                <a:srgbClr val="F9E9D9"/>
              </a:buClr>
              <a:buSzPts val="1200"/>
              <a:buFont typeface="Abel"/>
              <a:buNone/>
              <a:defRPr sz="1200" b="0" i="0" u="none" strike="noStrike" cap="none">
                <a:solidFill>
                  <a:srgbClr val="F9E9D9"/>
                </a:solidFill>
                <a:latin typeface="Abel"/>
                <a:ea typeface="Abel"/>
                <a:cs typeface="Abel"/>
                <a:sym typeface="Abel"/>
              </a:defRPr>
            </a:lvl7pPr>
            <a:lvl8pPr marL="3657600" marR="0" lvl="7" indent="-304800" algn="r" rtl="0">
              <a:lnSpc>
                <a:spcPct val="100000"/>
              </a:lnSpc>
              <a:spcBef>
                <a:spcPts val="0"/>
              </a:spcBef>
              <a:spcAft>
                <a:spcPts val="0"/>
              </a:spcAft>
              <a:buClr>
                <a:srgbClr val="F9E9D9"/>
              </a:buClr>
              <a:buSzPts val="1200"/>
              <a:buFont typeface="Abel"/>
              <a:buNone/>
              <a:defRPr sz="1200" b="0" i="0" u="none" strike="noStrike" cap="none">
                <a:solidFill>
                  <a:srgbClr val="F9E9D9"/>
                </a:solidFill>
                <a:latin typeface="Abel"/>
                <a:ea typeface="Abel"/>
                <a:cs typeface="Abel"/>
                <a:sym typeface="Abel"/>
              </a:defRPr>
            </a:lvl8pPr>
            <a:lvl9pPr marL="4114800" marR="0" lvl="8" indent="-304800" algn="r" rtl="0">
              <a:lnSpc>
                <a:spcPct val="100000"/>
              </a:lnSpc>
              <a:spcBef>
                <a:spcPts val="0"/>
              </a:spcBef>
              <a:spcAft>
                <a:spcPts val="0"/>
              </a:spcAft>
              <a:buClr>
                <a:srgbClr val="F9E9D9"/>
              </a:buClr>
              <a:buSzPts val="1200"/>
              <a:buFont typeface="Abel"/>
              <a:buNone/>
              <a:defRPr sz="1200" b="0" i="0" u="none" strike="noStrike" cap="none">
                <a:solidFill>
                  <a:srgbClr val="F9E9D9"/>
                </a:solidFill>
                <a:latin typeface="Abel"/>
                <a:ea typeface="Abel"/>
                <a:cs typeface="Abel"/>
                <a:sym typeface="Abel"/>
              </a:defRPr>
            </a:lvl9pPr>
          </a:lstStyle>
          <a:p>
            <a:pPr marL="0" indent="0" algn="l">
              <a:spcAft>
                <a:spcPts val="1600"/>
              </a:spcAft>
            </a:pPr>
            <a:r>
              <a:rPr lang="en-US" sz="1600" i="1" dirty="0"/>
              <a:t>Demographics Data</a:t>
            </a:r>
          </a:p>
        </p:txBody>
      </p:sp>
    </p:spTree>
    <p:extLst>
      <p:ext uri="{BB962C8B-B14F-4D97-AF65-F5344CB8AC3E}">
        <p14:creationId xmlns:p14="http://schemas.microsoft.com/office/powerpoint/2010/main" val="16502575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46" name="Google Shape;146;p28"/>
          <p:cNvSpPr txBox="1">
            <a:spLocks noGrp="1"/>
          </p:cNvSpPr>
          <p:nvPr>
            <p:ph type="ctrTitle"/>
          </p:nvPr>
        </p:nvSpPr>
        <p:spPr>
          <a:xfrm>
            <a:off x="226867" y="1086921"/>
            <a:ext cx="82821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4800" dirty="0"/>
              <a:t>QUESTIONS</a:t>
            </a:r>
            <a:endParaRPr sz="4800" dirty="0"/>
          </a:p>
        </p:txBody>
      </p:sp>
      <p:sp>
        <p:nvSpPr>
          <p:cNvPr id="15" name="Google Shape;130;p27">
            <a:extLst>
              <a:ext uri="{FF2B5EF4-FFF2-40B4-BE49-F238E27FC236}">
                <a16:creationId xmlns:a16="http://schemas.microsoft.com/office/drawing/2014/main" id="{7324AC8E-2FF6-5A47-88B3-BED146705C37}"/>
              </a:ext>
            </a:extLst>
          </p:cNvPr>
          <p:cNvSpPr txBox="1">
            <a:spLocks/>
          </p:cNvSpPr>
          <p:nvPr/>
        </p:nvSpPr>
        <p:spPr>
          <a:xfrm>
            <a:off x="882965" y="1749917"/>
            <a:ext cx="7626002" cy="577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r" rtl="0">
              <a:lnSpc>
                <a:spcPct val="100000"/>
              </a:lnSpc>
              <a:spcBef>
                <a:spcPts val="0"/>
              </a:spcBef>
              <a:spcAft>
                <a:spcPts val="0"/>
              </a:spcAft>
              <a:buClr>
                <a:srgbClr val="F9E9D9"/>
              </a:buClr>
              <a:buSzPts val="1200"/>
              <a:buFont typeface="Abel"/>
              <a:buNone/>
              <a:defRPr sz="1200" b="0" i="0" u="none" strike="noStrike" cap="none">
                <a:solidFill>
                  <a:srgbClr val="F9E9D9"/>
                </a:solidFill>
                <a:latin typeface="Abel"/>
                <a:ea typeface="Abel"/>
                <a:cs typeface="Abel"/>
                <a:sym typeface="Abel"/>
              </a:defRPr>
            </a:lvl1pPr>
            <a:lvl2pPr marL="914400" marR="0" lvl="1" indent="-304800" algn="r" rtl="0">
              <a:lnSpc>
                <a:spcPct val="100000"/>
              </a:lnSpc>
              <a:spcBef>
                <a:spcPts val="0"/>
              </a:spcBef>
              <a:spcAft>
                <a:spcPts val="0"/>
              </a:spcAft>
              <a:buClr>
                <a:srgbClr val="F9E9D9"/>
              </a:buClr>
              <a:buSzPts val="1200"/>
              <a:buFont typeface="Abel"/>
              <a:buNone/>
              <a:defRPr sz="1200" b="0" i="0" u="none" strike="noStrike" cap="none">
                <a:solidFill>
                  <a:srgbClr val="F9E9D9"/>
                </a:solidFill>
                <a:latin typeface="Abel"/>
                <a:ea typeface="Abel"/>
                <a:cs typeface="Abel"/>
                <a:sym typeface="Abel"/>
              </a:defRPr>
            </a:lvl2pPr>
            <a:lvl3pPr marL="1371600" marR="0" lvl="2" indent="-304800" algn="r" rtl="0">
              <a:lnSpc>
                <a:spcPct val="100000"/>
              </a:lnSpc>
              <a:spcBef>
                <a:spcPts val="0"/>
              </a:spcBef>
              <a:spcAft>
                <a:spcPts val="0"/>
              </a:spcAft>
              <a:buClr>
                <a:srgbClr val="F9E9D9"/>
              </a:buClr>
              <a:buSzPts val="1200"/>
              <a:buFont typeface="Abel"/>
              <a:buNone/>
              <a:defRPr sz="1200" b="0" i="0" u="none" strike="noStrike" cap="none">
                <a:solidFill>
                  <a:srgbClr val="F9E9D9"/>
                </a:solidFill>
                <a:latin typeface="Abel"/>
                <a:ea typeface="Abel"/>
                <a:cs typeface="Abel"/>
                <a:sym typeface="Abel"/>
              </a:defRPr>
            </a:lvl3pPr>
            <a:lvl4pPr marL="1828800" marR="0" lvl="3" indent="-304800" algn="r" rtl="0">
              <a:lnSpc>
                <a:spcPct val="100000"/>
              </a:lnSpc>
              <a:spcBef>
                <a:spcPts val="0"/>
              </a:spcBef>
              <a:spcAft>
                <a:spcPts val="0"/>
              </a:spcAft>
              <a:buClr>
                <a:srgbClr val="F9E9D9"/>
              </a:buClr>
              <a:buSzPts val="1200"/>
              <a:buFont typeface="Abel"/>
              <a:buNone/>
              <a:defRPr sz="1200" b="0" i="0" u="none" strike="noStrike" cap="none">
                <a:solidFill>
                  <a:srgbClr val="F9E9D9"/>
                </a:solidFill>
                <a:latin typeface="Abel"/>
                <a:ea typeface="Abel"/>
                <a:cs typeface="Abel"/>
                <a:sym typeface="Abel"/>
              </a:defRPr>
            </a:lvl4pPr>
            <a:lvl5pPr marL="2286000" marR="0" lvl="4" indent="-304800" algn="r" rtl="0">
              <a:lnSpc>
                <a:spcPct val="100000"/>
              </a:lnSpc>
              <a:spcBef>
                <a:spcPts val="0"/>
              </a:spcBef>
              <a:spcAft>
                <a:spcPts val="0"/>
              </a:spcAft>
              <a:buClr>
                <a:srgbClr val="F9E9D9"/>
              </a:buClr>
              <a:buSzPts val="1200"/>
              <a:buFont typeface="Abel"/>
              <a:buNone/>
              <a:defRPr sz="1200" b="0" i="0" u="none" strike="noStrike" cap="none">
                <a:solidFill>
                  <a:srgbClr val="F9E9D9"/>
                </a:solidFill>
                <a:latin typeface="Abel"/>
                <a:ea typeface="Abel"/>
                <a:cs typeface="Abel"/>
                <a:sym typeface="Abel"/>
              </a:defRPr>
            </a:lvl5pPr>
            <a:lvl6pPr marL="2743200" marR="0" lvl="5" indent="-304800" algn="r" rtl="0">
              <a:lnSpc>
                <a:spcPct val="100000"/>
              </a:lnSpc>
              <a:spcBef>
                <a:spcPts val="0"/>
              </a:spcBef>
              <a:spcAft>
                <a:spcPts val="0"/>
              </a:spcAft>
              <a:buClr>
                <a:srgbClr val="F9E9D9"/>
              </a:buClr>
              <a:buSzPts val="1200"/>
              <a:buFont typeface="Abel"/>
              <a:buNone/>
              <a:defRPr sz="1200" b="0" i="0" u="none" strike="noStrike" cap="none">
                <a:solidFill>
                  <a:srgbClr val="F9E9D9"/>
                </a:solidFill>
                <a:latin typeface="Abel"/>
                <a:ea typeface="Abel"/>
                <a:cs typeface="Abel"/>
                <a:sym typeface="Abel"/>
              </a:defRPr>
            </a:lvl6pPr>
            <a:lvl7pPr marL="3200400" marR="0" lvl="6" indent="-304800" algn="r" rtl="0">
              <a:lnSpc>
                <a:spcPct val="100000"/>
              </a:lnSpc>
              <a:spcBef>
                <a:spcPts val="0"/>
              </a:spcBef>
              <a:spcAft>
                <a:spcPts val="0"/>
              </a:spcAft>
              <a:buClr>
                <a:srgbClr val="F9E9D9"/>
              </a:buClr>
              <a:buSzPts val="1200"/>
              <a:buFont typeface="Abel"/>
              <a:buNone/>
              <a:defRPr sz="1200" b="0" i="0" u="none" strike="noStrike" cap="none">
                <a:solidFill>
                  <a:srgbClr val="F9E9D9"/>
                </a:solidFill>
                <a:latin typeface="Abel"/>
                <a:ea typeface="Abel"/>
                <a:cs typeface="Abel"/>
                <a:sym typeface="Abel"/>
              </a:defRPr>
            </a:lvl7pPr>
            <a:lvl8pPr marL="3657600" marR="0" lvl="7" indent="-304800" algn="r" rtl="0">
              <a:lnSpc>
                <a:spcPct val="100000"/>
              </a:lnSpc>
              <a:spcBef>
                <a:spcPts val="0"/>
              </a:spcBef>
              <a:spcAft>
                <a:spcPts val="0"/>
              </a:spcAft>
              <a:buClr>
                <a:srgbClr val="F9E9D9"/>
              </a:buClr>
              <a:buSzPts val="1200"/>
              <a:buFont typeface="Abel"/>
              <a:buNone/>
              <a:defRPr sz="1200" b="0" i="0" u="none" strike="noStrike" cap="none">
                <a:solidFill>
                  <a:srgbClr val="F9E9D9"/>
                </a:solidFill>
                <a:latin typeface="Abel"/>
                <a:ea typeface="Abel"/>
                <a:cs typeface="Abel"/>
                <a:sym typeface="Abel"/>
              </a:defRPr>
            </a:lvl8pPr>
            <a:lvl9pPr marL="4114800" marR="0" lvl="8" indent="-304800" algn="r" rtl="0">
              <a:lnSpc>
                <a:spcPct val="100000"/>
              </a:lnSpc>
              <a:spcBef>
                <a:spcPts val="0"/>
              </a:spcBef>
              <a:spcAft>
                <a:spcPts val="0"/>
              </a:spcAft>
              <a:buClr>
                <a:srgbClr val="F9E9D9"/>
              </a:buClr>
              <a:buSzPts val="1200"/>
              <a:buFont typeface="Abel"/>
              <a:buNone/>
              <a:defRPr sz="1200" b="0" i="0" u="none" strike="noStrike" cap="none">
                <a:solidFill>
                  <a:srgbClr val="F9E9D9"/>
                </a:solidFill>
                <a:latin typeface="Abel"/>
                <a:ea typeface="Abel"/>
                <a:cs typeface="Abel"/>
                <a:sym typeface="Abel"/>
              </a:defRPr>
            </a:lvl9pPr>
          </a:lstStyle>
          <a:p>
            <a:pPr marL="0" indent="0" algn="l">
              <a:spcAft>
                <a:spcPts val="1600"/>
              </a:spcAft>
            </a:pPr>
            <a:r>
              <a:rPr lang="en-US" sz="1800" dirty="0"/>
              <a:t>What is the numerical mapping accuracy for each model?</a:t>
            </a:r>
          </a:p>
          <a:p>
            <a:pPr marL="0" indent="0" algn="l">
              <a:spcAft>
                <a:spcPts val="1600"/>
              </a:spcAft>
            </a:pPr>
            <a:endParaRPr lang="en-US" sz="1800" dirty="0"/>
          </a:p>
          <a:p>
            <a:pPr marL="0" indent="0" algn="l">
              <a:spcAft>
                <a:spcPts val="1600"/>
              </a:spcAft>
            </a:pPr>
            <a:r>
              <a:rPr lang="en-US" sz="1800" dirty="0"/>
              <a:t>What is the average aesthetic rating for each model?</a:t>
            </a:r>
          </a:p>
          <a:p>
            <a:pPr marL="0" indent="0" algn="l">
              <a:spcAft>
                <a:spcPts val="1600"/>
              </a:spcAft>
            </a:pPr>
            <a:endParaRPr lang="en-US" sz="1800" dirty="0"/>
          </a:p>
          <a:p>
            <a:pPr marL="0" indent="0" algn="l">
              <a:spcAft>
                <a:spcPts val="1600"/>
              </a:spcAft>
            </a:pPr>
            <a:r>
              <a:rPr lang="en-US" sz="1800" dirty="0"/>
              <a:t>What are the important factors that may influence designers’ aesthetic rating?</a:t>
            </a:r>
          </a:p>
        </p:txBody>
      </p:sp>
    </p:spTree>
    <p:extLst>
      <p:ext uri="{BB962C8B-B14F-4D97-AF65-F5344CB8AC3E}">
        <p14:creationId xmlns:p14="http://schemas.microsoft.com/office/powerpoint/2010/main" val="20495374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46" name="Google Shape;146;p28"/>
          <p:cNvSpPr txBox="1">
            <a:spLocks noGrp="1"/>
          </p:cNvSpPr>
          <p:nvPr>
            <p:ph type="ctrTitle"/>
          </p:nvPr>
        </p:nvSpPr>
        <p:spPr>
          <a:xfrm>
            <a:off x="226867" y="1086921"/>
            <a:ext cx="82821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4800" dirty="0"/>
              <a:t>DATA CLEANING</a:t>
            </a:r>
            <a:endParaRPr sz="4800" dirty="0"/>
          </a:p>
        </p:txBody>
      </p:sp>
      <p:pic>
        <p:nvPicPr>
          <p:cNvPr id="9" name="Picture 8">
            <a:extLst>
              <a:ext uri="{FF2B5EF4-FFF2-40B4-BE49-F238E27FC236}">
                <a16:creationId xmlns:a16="http://schemas.microsoft.com/office/drawing/2014/main" id="{840C7061-3A1A-9747-B394-EDA33C4FDF4F}"/>
              </a:ext>
            </a:extLst>
          </p:cNvPr>
          <p:cNvPicPr>
            <a:picLocks noChangeAspect="1"/>
          </p:cNvPicPr>
          <p:nvPr/>
        </p:nvPicPr>
        <p:blipFill>
          <a:blip r:embed="rId3"/>
          <a:stretch>
            <a:fillRect/>
          </a:stretch>
        </p:blipFill>
        <p:spPr>
          <a:xfrm>
            <a:off x="276934" y="1664721"/>
            <a:ext cx="8615707" cy="1721583"/>
          </a:xfrm>
          <a:prstGeom prst="rect">
            <a:avLst/>
          </a:prstGeom>
        </p:spPr>
      </p:pic>
      <p:pic>
        <p:nvPicPr>
          <p:cNvPr id="11" name="Picture 10">
            <a:extLst>
              <a:ext uri="{FF2B5EF4-FFF2-40B4-BE49-F238E27FC236}">
                <a16:creationId xmlns:a16="http://schemas.microsoft.com/office/drawing/2014/main" id="{1170803D-A910-3541-8D58-69C9455494F9}"/>
              </a:ext>
            </a:extLst>
          </p:cNvPr>
          <p:cNvPicPr>
            <a:picLocks noChangeAspect="1"/>
          </p:cNvPicPr>
          <p:nvPr/>
        </p:nvPicPr>
        <p:blipFill>
          <a:blip r:embed="rId4"/>
          <a:stretch>
            <a:fillRect/>
          </a:stretch>
        </p:blipFill>
        <p:spPr>
          <a:xfrm>
            <a:off x="276934" y="3386304"/>
            <a:ext cx="8615709" cy="1021005"/>
          </a:xfrm>
          <a:prstGeom prst="rect">
            <a:avLst/>
          </a:prstGeom>
        </p:spPr>
      </p:pic>
    </p:spTree>
    <p:extLst>
      <p:ext uri="{BB962C8B-B14F-4D97-AF65-F5344CB8AC3E}">
        <p14:creationId xmlns:p14="http://schemas.microsoft.com/office/powerpoint/2010/main" val="2158775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46" name="Google Shape;146;p28"/>
          <p:cNvSpPr txBox="1">
            <a:spLocks noGrp="1"/>
          </p:cNvSpPr>
          <p:nvPr>
            <p:ph type="ctrTitle"/>
          </p:nvPr>
        </p:nvSpPr>
        <p:spPr>
          <a:xfrm>
            <a:off x="226867" y="1086921"/>
            <a:ext cx="82821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4800" dirty="0"/>
              <a:t>DATA CLEANING</a:t>
            </a:r>
            <a:endParaRPr sz="4800" dirty="0"/>
          </a:p>
        </p:txBody>
      </p:sp>
      <p:pic>
        <p:nvPicPr>
          <p:cNvPr id="6" name="Picture 5">
            <a:extLst>
              <a:ext uri="{FF2B5EF4-FFF2-40B4-BE49-F238E27FC236}">
                <a16:creationId xmlns:a16="http://schemas.microsoft.com/office/drawing/2014/main" id="{C7F6CA69-6CA3-314E-85BA-004AA3D9CF59}"/>
              </a:ext>
            </a:extLst>
          </p:cNvPr>
          <p:cNvPicPr>
            <a:picLocks noChangeAspect="1"/>
          </p:cNvPicPr>
          <p:nvPr/>
        </p:nvPicPr>
        <p:blipFill>
          <a:blip r:embed="rId3"/>
          <a:stretch>
            <a:fillRect/>
          </a:stretch>
        </p:blipFill>
        <p:spPr>
          <a:xfrm>
            <a:off x="428747" y="1664721"/>
            <a:ext cx="8286505" cy="2633519"/>
          </a:xfrm>
          <a:prstGeom prst="rect">
            <a:avLst/>
          </a:prstGeom>
        </p:spPr>
      </p:pic>
      <p:pic>
        <p:nvPicPr>
          <p:cNvPr id="12" name="Picture 11">
            <a:extLst>
              <a:ext uri="{FF2B5EF4-FFF2-40B4-BE49-F238E27FC236}">
                <a16:creationId xmlns:a16="http://schemas.microsoft.com/office/drawing/2014/main" id="{06698C39-34F0-D94B-9625-38D54DC8E289}"/>
              </a:ext>
            </a:extLst>
          </p:cNvPr>
          <p:cNvPicPr>
            <a:picLocks noChangeAspect="1"/>
          </p:cNvPicPr>
          <p:nvPr/>
        </p:nvPicPr>
        <p:blipFill>
          <a:blip r:embed="rId4"/>
          <a:stretch>
            <a:fillRect/>
          </a:stretch>
        </p:blipFill>
        <p:spPr>
          <a:xfrm>
            <a:off x="704495" y="2392136"/>
            <a:ext cx="8002593" cy="1906104"/>
          </a:xfrm>
          <a:prstGeom prst="rect">
            <a:avLst/>
          </a:prstGeom>
        </p:spPr>
      </p:pic>
      <p:sp>
        <p:nvSpPr>
          <p:cNvPr id="13" name="Frame 12">
            <a:extLst>
              <a:ext uri="{FF2B5EF4-FFF2-40B4-BE49-F238E27FC236}">
                <a16:creationId xmlns:a16="http://schemas.microsoft.com/office/drawing/2014/main" id="{649B9E6C-7D94-D04E-9A25-D2BC83009935}"/>
              </a:ext>
            </a:extLst>
          </p:cNvPr>
          <p:cNvSpPr/>
          <p:nvPr/>
        </p:nvSpPr>
        <p:spPr>
          <a:xfrm>
            <a:off x="881742" y="3167743"/>
            <a:ext cx="808264" cy="171450"/>
          </a:xfrm>
          <a:prstGeom prst="frame">
            <a:avLst/>
          </a:prstGeom>
          <a:solidFill>
            <a:srgbClr val="C00000"/>
          </a:solidFill>
          <a:ln w="9525">
            <a:solidFill>
              <a:srgbClr val="C0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solidFill>
                <a:srgbClr val="C00000"/>
              </a:solidFill>
            </a:endParaRPr>
          </a:p>
        </p:txBody>
      </p:sp>
    </p:spTree>
    <p:extLst>
      <p:ext uri="{BB962C8B-B14F-4D97-AF65-F5344CB8AC3E}">
        <p14:creationId xmlns:p14="http://schemas.microsoft.com/office/powerpoint/2010/main" val="33360884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46" name="Google Shape;146;p28"/>
          <p:cNvSpPr txBox="1">
            <a:spLocks noGrp="1"/>
          </p:cNvSpPr>
          <p:nvPr>
            <p:ph type="ctrTitle"/>
          </p:nvPr>
        </p:nvSpPr>
        <p:spPr>
          <a:xfrm>
            <a:off x="226867" y="1086921"/>
            <a:ext cx="82821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4800" dirty="0"/>
              <a:t>DATA CLEANING</a:t>
            </a:r>
            <a:endParaRPr sz="4800" dirty="0"/>
          </a:p>
        </p:txBody>
      </p:sp>
      <p:pic>
        <p:nvPicPr>
          <p:cNvPr id="3" name="Picture 2">
            <a:extLst>
              <a:ext uri="{FF2B5EF4-FFF2-40B4-BE49-F238E27FC236}">
                <a16:creationId xmlns:a16="http://schemas.microsoft.com/office/drawing/2014/main" id="{23F1E527-5F8B-9646-B3D2-3EB0237C396D}"/>
              </a:ext>
            </a:extLst>
          </p:cNvPr>
          <p:cNvPicPr>
            <a:picLocks noChangeAspect="1"/>
          </p:cNvPicPr>
          <p:nvPr/>
        </p:nvPicPr>
        <p:blipFill>
          <a:blip r:embed="rId3"/>
          <a:stretch>
            <a:fillRect/>
          </a:stretch>
        </p:blipFill>
        <p:spPr>
          <a:xfrm>
            <a:off x="262526" y="1664721"/>
            <a:ext cx="8618948" cy="2434294"/>
          </a:xfrm>
          <a:prstGeom prst="rect">
            <a:avLst/>
          </a:prstGeom>
        </p:spPr>
      </p:pic>
    </p:spTree>
    <p:extLst>
      <p:ext uri="{BB962C8B-B14F-4D97-AF65-F5344CB8AC3E}">
        <p14:creationId xmlns:p14="http://schemas.microsoft.com/office/powerpoint/2010/main" val="26357558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46" name="Google Shape;146;p28"/>
          <p:cNvSpPr txBox="1">
            <a:spLocks noGrp="1"/>
          </p:cNvSpPr>
          <p:nvPr>
            <p:ph type="ctrTitle"/>
          </p:nvPr>
        </p:nvSpPr>
        <p:spPr>
          <a:xfrm>
            <a:off x="226867" y="1086921"/>
            <a:ext cx="82821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4800" dirty="0"/>
              <a:t>DATA CLEANING</a:t>
            </a:r>
            <a:endParaRPr sz="4800" dirty="0"/>
          </a:p>
        </p:txBody>
      </p:sp>
      <p:pic>
        <p:nvPicPr>
          <p:cNvPr id="4" name="Picture 3">
            <a:extLst>
              <a:ext uri="{FF2B5EF4-FFF2-40B4-BE49-F238E27FC236}">
                <a16:creationId xmlns:a16="http://schemas.microsoft.com/office/drawing/2014/main" id="{DACA7FC7-BD2A-874A-8A77-D83EB2EB496D}"/>
              </a:ext>
            </a:extLst>
          </p:cNvPr>
          <p:cNvPicPr>
            <a:picLocks noChangeAspect="1"/>
          </p:cNvPicPr>
          <p:nvPr/>
        </p:nvPicPr>
        <p:blipFill>
          <a:blip r:embed="rId3"/>
          <a:stretch>
            <a:fillRect/>
          </a:stretch>
        </p:blipFill>
        <p:spPr>
          <a:xfrm>
            <a:off x="199030" y="1677845"/>
            <a:ext cx="8757191" cy="622698"/>
          </a:xfrm>
          <a:prstGeom prst="rect">
            <a:avLst/>
          </a:prstGeom>
        </p:spPr>
      </p:pic>
      <p:pic>
        <p:nvPicPr>
          <p:cNvPr id="6" name="Picture 5">
            <a:extLst>
              <a:ext uri="{FF2B5EF4-FFF2-40B4-BE49-F238E27FC236}">
                <a16:creationId xmlns:a16="http://schemas.microsoft.com/office/drawing/2014/main" id="{B4C034B2-1616-9A48-839D-4D83643FCAA9}"/>
              </a:ext>
            </a:extLst>
          </p:cNvPr>
          <p:cNvPicPr>
            <a:picLocks noChangeAspect="1"/>
          </p:cNvPicPr>
          <p:nvPr/>
        </p:nvPicPr>
        <p:blipFill>
          <a:blip r:embed="rId4"/>
          <a:stretch>
            <a:fillRect/>
          </a:stretch>
        </p:blipFill>
        <p:spPr>
          <a:xfrm>
            <a:off x="199030" y="2291507"/>
            <a:ext cx="8757191" cy="1133283"/>
          </a:xfrm>
          <a:prstGeom prst="rect">
            <a:avLst/>
          </a:prstGeom>
        </p:spPr>
      </p:pic>
      <p:pic>
        <p:nvPicPr>
          <p:cNvPr id="8" name="Picture 7">
            <a:extLst>
              <a:ext uri="{FF2B5EF4-FFF2-40B4-BE49-F238E27FC236}">
                <a16:creationId xmlns:a16="http://schemas.microsoft.com/office/drawing/2014/main" id="{7EAA1BB8-20B7-9E42-AE35-584FF62C9511}"/>
              </a:ext>
            </a:extLst>
          </p:cNvPr>
          <p:cNvPicPr>
            <a:picLocks noChangeAspect="1"/>
          </p:cNvPicPr>
          <p:nvPr/>
        </p:nvPicPr>
        <p:blipFill>
          <a:blip r:embed="rId5"/>
          <a:stretch>
            <a:fillRect/>
          </a:stretch>
        </p:blipFill>
        <p:spPr>
          <a:xfrm>
            <a:off x="199030" y="3424790"/>
            <a:ext cx="8757191" cy="703421"/>
          </a:xfrm>
          <a:prstGeom prst="rect">
            <a:avLst/>
          </a:prstGeom>
        </p:spPr>
      </p:pic>
    </p:spTree>
    <p:extLst>
      <p:ext uri="{BB962C8B-B14F-4D97-AF65-F5344CB8AC3E}">
        <p14:creationId xmlns:p14="http://schemas.microsoft.com/office/powerpoint/2010/main" val="17691693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46" name="Google Shape;146;p28"/>
          <p:cNvSpPr txBox="1">
            <a:spLocks noGrp="1"/>
          </p:cNvSpPr>
          <p:nvPr>
            <p:ph type="ctrTitle"/>
          </p:nvPr>
        </p:nvSpPr>
        <p:spPr>
          <a:xfrm>
            <a:off x="430950" y="1337186"/>
            <a:ext cx="8282100" cy="577800"/>
          </a:xfrm>
          <a:prstGeom prst="rect">
            <a:avLst/>
          </a:prstGeom>
        </p:spPr>
        <p:txBody>
          <a:bodyPr spcFirstLastPara="1" wrap="square" lIns="91425" tIns="91425" rIns="91425" bIns="91425" anchor="b" anchorCtr="0">
            <a:noAutofit/>
          </a:bodyPr>
          <a:lstStyle/>
          <a:p>
            <a:pPr lvl="0">
              <a:spcAft>
                <a:spcPts val="1600"/>
              </a:spcAft>
            </a:pPr>
            <a:r>
              <a:rPr lang="en-US" sz="4800" dirty="0"/>
              <a:t>DATA ANALYSIS &amp; VISUALIZATION</a:t>
            </a:r>
          </a:p>
        </p:txBody>
      </p:sp>
      <p:sp>
        <p:nvSpPr>
          <p:cNvPr id="13" name="Google Shape;130;p27">
            <a:extLst>
              <a:ext uri="{FF2B5EF4-FFF2-40B4-BE49-F238E27FC236}">
                <a16:creationId xmlns:a16="http://schemas.microsoft.com/office/drawing/2014/main" id="{284601FB-0CBD-1142-88EC-77E62B21E397}"/>
              </a:ext>
            </a:extLst>
          </p:cNvPr>
          <p:cNvSpPr txBox="1">
            <a:spLocks/>
          </p:cNvSpPr>
          <p:nvPr/>
        </p:nvSpPr>
        <p:spPr>
          <a:xfrm>
            <a:off x="758999" y="1725424"/>
            <a:ext cx="7626002" cy="577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r" rtl="0">
              <a:lnSpc>
                <a:spcPct val="100000"/>
              </a:lnSpc>
              <a:spcBef>
                <a:spcPts val="0"/>
              </a:spcBef>
              <a:spcAft>
                <a:spcPts val="0"/>
              </a:spcAft>
              <a:buClr>
                <a:srgbClr val="F9E9D9"/>
              </a:buClr>
              <a:buSzPts val="1200"/>
              <a:buFont typeface="Abel"/>
              <a:buNone/>
              <a:defRPr sz="1200" b="0" i="0" u="none" strike="noStrike" cap="none">
                <a:solidFill>
                  <a:srgbClr val="F9E9D9"/>
                </a:solidFill>
                <a:latin typeface="Abel"/>
                <a:ea typeface="Abel"/>
                <a:cs typeface="Abel"/>
                <a:sym typeface="Abel"/>
              </a:defRPr>
            </a:lvl1pPr>
            <a:lvl2pPr marL="914400" marR="0" lvl="1" indent="-304800" algn="r" rtl="0">
              <a:lnSpc>
                <a:spcPct val="100000"/>
              </a:lnSpc>
              <a:spcBef>
                <a:spcPts val="0"/>
              </a:spcBef>
              <a:spcAft>
                <a:spcPts val="0"/>
              </a:spcAft>
              <a:buClr>
                <a:srgbClr val="F9E9D9"/>
              </a:buClr>
              <a:buSzPts val="1200"/>
              <a:buFont typeface="Abel"/>
              <a:buNone/>
              <a:defRPr sz="1200" b="0" i="0" u="none" strike="noStrike" cap="none">
                <a:solidFill>
                  <a:srgbClr val="F9E9D9"/>
                </a:solidFill>
                <a:latin typeface="Abel"/>
                <a:ea typeface="Abel"/>
                <a:cs typeface="Abel"/>
                <a:sym typeface="Abel"/>
              </a:defRPr>
            </a:lvl2pPr>
            <a:lvl3pPr marL="1371600" marR="0" lvl="2" indent="-304800" algn="r" rtl="0">
              <a:lnSpc>
                <a:spcPct val="100000"/>
              </a:lnSpc>
              <a:spcBef>
                <a:spcPts val="0"/>
              </a:spcBef>
              <a:spcAft>
                <a:spcPts val="0"/>
              </a:spcAft>
              <a:buClr>
                <a:srgbClr val="F9E9D9"/>
              </a:buClr>
              <a:buSzPts val="1200"/>
              <a:buFont typeface="Abel"/>
              <a:buNone/>
              <a:defRPr sz="1200" b="0" i="0" u="none" strike="noStrike" cap="none">
                <a:solidFill>
                  <a:srgbClr val="F9E9D9"/>
                </a:solidFill>
                <a:latin typeface="Abel"/>
                <a:ea typeface="Abel"/>
                <a:cs typeface="Abel"/>
                <a:sym typeface="Abel"/>
              </a:defRPr>
            </a:lvl3pPr>
            <a:lvl4pPr marL="1828800" marR="0" lvl="3" indent="-304800" algn="r" rtl="0">
              <a:lnSpc>
                <a:spcPct val="100000"/>
              </a:lnSpc>
              <a:spcBef>
                <a:spcPts val="0"/>
              </a:spcBef>
              <a:spcAft>
                <a:spcPts val="0"/>
              </a:spcAft>
              <a:buClr>
                <a:srgbClr val="F9E9D9"/>
              </a:buClr>
              <a:buSzPts val="1200"/>
              <a:buFont typeface="Abel"/>
              <a:buNone/>
              <a:defRPr sz="1200" b="0" i="0" u="none" strike="noStrike" cap="none">
                <a:solidFill>
                  <a:srgbClr val="F9E9D9"/>
                </a:solidFill>
                <a:latin typeface="Abel"/>
                <a:ea typeface="Abel"/>
                <a:cs typeface="Abel"/>
                <a:sym typeface="Abel"/>
              </a:defRPr>
            </a:lvl4pPr>
            <a:lvl5pPr marL="2286000" marR="0" lvl="4" indent="-304800" algn="r" rtl="0">
              <a:lnSpc>
                <a:spcPct val="100000"/>
              </a:lnSpc>
              <a:spcBef>
                <a:spcPts val="0"/>
              </a:spcBef>
              <a:spcAft>
                <a:spcPts val="0"/>
              </a:spcAft>
              <a:buClr>
                <a:srgbClr val="F9E9D9"/>
              </a:buClr>
              <a:buSzPts val="1200"/>
              <a:buFont typeface="Abel"/>
              <a:buNone/>
              <a:defRPr sz="1200" b="0" i="0" u="none" strike="noStrike" cap="none">
                <a:solidFill>
                  <a:srgbClr val="F9E9D9"/>
                </a:solidFill>
                <a:latin typeface="Abel"/>
                <a:ea typeface="Abel"/>
                <a:cs typeface="Abel"/>
                <a:sym typeface="Abel"/>
              </a:defRPr>
            </a:lvl5pPr>
            <a:lvl6pPr marL="2743200" marR="0" lvl="5" indent="-304800" algn="r" rtl="0">
              <a:lnSpc>
                <a:spcPct val="100000"/>
              </a:lnSpc>
              <a:spcBef>
                <a:spcPts val="0"/>
              </a:spcBef>
              <a:spcAft>
                <a:spcPts val="0"/>
              </a:spcAft>
              <a:buClr>
                <a:srgbClr val="F9E9D9"/>
              </a:buClr>
              <a:buSzPts val="1200"/>
              <a:buFont typeface="Abel"/>
              <a:buNone/>
              <a:defRPr sz="1200" b="0" i="0" u="none" strike="noStrike" cap="none">
                <a:solidFill>
                  <a:srgbClr val="F9E9D9"/>
                </a:solidFill>
                <a:latin typeface="Abel"/>
                <a:ea typeface="Abel"/>
                <a:cs typeface="Abel"/>
                <a:sym typeface="Abel"/>
              </a:defRPr>
            </a:lvl6pPr>
            <a:lvl7pPr marL="3200400" marR="0" lvl="6" indent="-304800" algn="r" rtl="0">
              <a:lnSpc>
                <a:spcPct val="100000"/>
              </a:lnSpc>
              <a:spcBef>
                <a:spcPts val="0"/>
              </a:spcBef>
              <a:spcAft>
                <a:spcPts val="0"/>
              </a:spcAft>
              <a:buClr>
                <a:srgbClr val="F9E9D9"/>
              </a:buClr>
              <a:buSzPts val="1200"/>
              <a:buFont typeface="Abel"/>
              <a:buNone/>
              <a:defRPr sz="1200" b="0" i="0" u="none" strike="noStrike" cap="none">
                <a:solidFill>
                  <a:srgbClr val="F9E9D9"/>
                </a:solidFill>
                <a:latin typeface="Abel"/>
                <a:ea typeface="Abel"/>
                <a:cs typeface="Abel"/>
                <a:sym typeface="Abel"/>
              </a:defRPr>
            </a:lvl7pPr>
            <a:lvl8pPr marL="3657600" marR="0" lvl="7" indent="-304800" algn="r" rtl="0">
              <a:lnSpc>
                <a:spcPct val="100000"/>
              </a:lnSpc>
              <a:spcBef>
                <a:spcPts val="0"/>
              </a:spcBef>
              <a:spcAft>
                <a:spcPts val="0"/>
              </a:spcAft>
              <a:buClr>
                <a:srgbClr val="F9E9D9"/>
              </a:buClr>
              <a:buSzPts val="1200"/>
              <a:buFont typeface="Abel"/>
              <a:buNone/>
              <a:defRPr sz="1200" b="0" i="0" u="none" strike="noStrike" cap="none">
                <a:solidFill>
                  <a:srgbClr val="F9E9D9"/>
                </a:solidFill>
                <a:latin typeface="Abel"/>
                <a:ea typeface="Abel"/>
                <a:cs typeface="Abel"/>
                <a:sym typeface="Abel"/>
              </a:defRPr>
            </a:lvl8pPr>
            <a:lvl9pPr marL="4114800" marR="0" lvl="8" indent="-304800" algn="r" rtl="0">
              <a:lnSpc>
                <a:spcPct val="100000"/>
              </a:lnSpc>
              <a:spcBef>
                <a:spcPts val="0"/>
              </a:spcBef>
              <a:spcAft>
                <a:spcPts val="0"/>
              </a:spcAft>
              <a:buClr>
                <a:srgbClr val="F9E9D9"/>
              </a:buClr>
              <a:buSzPts val="1200"/>
              <a:buFont typeface="Abel"/>
              <a:buNone/>
              <a:defRPr sz="1200" b="0" i="0" u="none" strike="noStrike" cap="none">
                <a:solidFill>
                  <a:srgbClr val="F9E9D9"/>
                </a:solidFill>
                <a:latin typeface="Abel"/>
                <a:ea typeface="Abel"/>
                <a:cs typeface="Abel"/>
                <a:sym typeface="Abel"/>
              </a:defRPr>
            </a:lvl9pPr>
          </a:lstStyle>
          <a:p>
            <a:pPr marL="0" indent="0" algn="l">
              <a:spcAft>
                <a:spcPts val="1600"/>
              </a:spcAft>
            </a:pPr>
            <a:r>
              <a:rPr lang="en-US" sz="1800" dirty="0"/>
              <a:t>1. Accuracy &amp; Aesthetics by Model Type</a:t>
            </a:r>
          </a:p>
        </p:txBody>
      </p:sp>
      <p:pic>
        <p:nvPicPr>
          <p:cNvPr id="10" name="Picture 9">
            <a:extLst>
              <a:ext uri="{FF2B5EF4-FFF2-40B4-BE49-F238E27FC236}">
                <a16:creationId xmlns:a16="http://schemas.microsoft.com/office/drawing/2014/main" id="{FD8D0B34-1DAE-C746-BF63-0A68B6AEDE48}"/>
              </a:ext>
            </a:extLst>
          </p:cNvPr>
          <p:cNvPicPr>
            <a:picLocks noChangeAspect="1"/>
          </p:cNvPicPr>
          <p:nvPr/>
        </p:nvPicPr>
        <p:blipFill>
          <a:blip r:embed="rId3"/>
          <a:stretch>
            <a:fillRect/>
          </a:stretch>
        </p:blipFill>
        <p:spPr>
          <a:xfrm>
            <a:off x="758999" y="2185585"/>
            <a:ext cx="7008888" cy="772329"/>
          </a:xfrm>
          <a:prstGeom prst="rect">
            <a:avLst/>
          </a:prstGeom>
        </p:spPr>
      </p:pic>
      <p:pic>
        <p:nvPicPr>
          <p:cNvPr id="12" name="Picture 11">
            <a:extLst>
              <a:ext uri="{FF2B5EF4-FFF2-40B4-BE49-F238E27FC236}">
                <a16:creationId xmlns:a16="http://schemas.microsoft.com/office/drawing/2014/main" id="{146AAB46-4A8B-3746-899F-9BB7C6EB45C6}"/>
              </a:ext>
            </a:extLst>
          </p:cNvPr>
          <p:cNvPicPr>
            <a:picLocks noChangeAspect="1"/>
          </p:cNvPicPr>
          <p:nvPr/>
        </p:nvPicPr>
        <p:blipFill>
          <a:blip r:embed="rId4"/>
          <a:stretch>
            <a:fillRect/>
          </a:stretch>
        </p:blipFill>
        <p:spPr>
          <a:xfrm>
            <a:off x="758999" y="2957914"/>
            <a:ext cx="7008888" cy="1866044"/>
          </a:xfrm>
          <a:prstGeom prst="rect">
            <a:avLst/>
          </a:prstGeom>
        </p:spPr>
      </p:pic>
    </p:spTree>
    <p:extLst>
      <p:ext uri="{BB962C8B-B14F-4D97-AF65-F5344CB8AC3E}">
        <p14:creationId xmlns:p14="http://schemas.microsoft.com/office/powerpoint/2010/main" val="3015154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46" name="Google Shape;146;p28"/>
          <p:cNvSpPr txBox="1">
            <a:spLocks noGrp="1"/>
          </p:cNvSpPr>
          <p:nvPr>
            <p:ph type="ctrTitle"/>
          </p:nvPr>
        </p:nvSpPr>
        <p:spPr>
          <a:xfrm>
            <a:off x="430950" y="1337186"/>
            <a:ext cx="8282100" cy="577800"/>
          </a:xfrm>
          <a:prstGeom prst="rect">
            <a:avLst/>
          </a:prstGeom>
        </p:spPr>
        <p:txBody>
          <a:bodyPr spcFirstLastPara="1" wrap="square" lIns="91425" tIns="91425" rIns="91425" bIns="91425" anchor="b" anchorCtr="0">
            <a:noAutofit/>
          </a:bodyPr>
          <a:lstStyle/>
          <a:p>
            <a:pPr lvl="0">
              <a:spcAft>
                <a:spcPts val="1600"/>
              </a:spcAft>
            </a:pPr>
            <a:r>
              <a:rPr lang="en-US" sz="4800" dirty="0"/>
              <a:t>DATA ANALYSIS &amp; VISUALIZATION</a:t>
            </a:r>
          </a:p>
        </p:txBody>
      </p:sp>
      <p:sp>
        <p:nvSpPr>
          <p:cNvPr id="3" name="Google Shape;130;p27">
            <a:extLst>
              <a:ext uri="{FF2B5EF4-FFF2-40B4-BE49-F238E27FC236}">
                <a16:creationId xmlns:a16="http://schemas.microsoft.com/office/drawing/2014/main" id="{A556557A-9D53-054C-AC9E-9788CEC8C64B}"/>
              </a:ext>
            </a:extLst>
          </p:cNvPr>
          <p:cNvSpPr txBox="1">
            <a:spLocks/>
          </p:cNvSpPr>
          <p:nvPr/>
        </p:nvSpPr>
        <p:spPr>
          <a:xfrm>
            <a:off x="758999" y="1725424"/>
            <a:ext cx="7626002" cy="577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r" rtl="0">
              <a:lnSpc>
                <a:spcPct val="100000"/>
              </a:lnSpc>
              <a:spcBef>
                <a:spcPts val="0"/>
              </a:spcBef>
              <a:spcAft>
                <a:spcPts val="0"/>
              </a:spcAft>
              <a:buClr>
                <a:srgbClr val="F9E9D9"/>
              </a:buClr>
              <a:buSzPts val="1200"/>
              <a:buFont typeface="Abel"/>
              <a:buNone/>
              <a:defRPr sz="1200" b="0" i="0" u="none" strike="noStrike" cap="none">
                <a:solidFill>
                  <a:srgbClr val="F9E9D9"/>
                </a:solidFill>
                <a:latin typeface="Abel"/>
                <a:ea typeface="Abel"/>
                <a:cs typeface="Abel"/>
                <a:sym typeface="Abel"/>
              </a:defRPr>
            </a:lvl1pPr>
            <a:lvl2pPr marL="914400" marR="0" lvl="1" indent="-304800" algn="r" rtl="0">
              <a:lnSpc>
                <a:spcPct val="100000"/>
              </a:lnSpc>
              <a:spcBef>
                <a:spcPts val="0"/>
              </a:spcBef>
              <a:spcAft>
                <a:spcPts val="0"/>
              </a:spcAft>
              <a:buClr>
                <a:srgbClr val="F9E9D9"/>
              </a:buClr>
              <a:buSzPts val="1200"/>
              <a:buFont typeface="Abel"/>
              <a:buNone/>
              <a:defRPr sz="1200" b="0" i="0" u="none" strike="noStrike" cap="none">
                <a:solidFill>
                  <a:srgbClr val="F9E9D9"/>
                </a:solidFill>
                <a:latin typeface="Abel"/>
                <a:ea typeface="Abel"/>
                <a:cs typeface="Abel"/>
                <a:sym typeface="Abel"/>
              </a:defRPr>
            </a:lvl2pPr>
            <a:lvl3pPr marL="1371600" marR="0" lvl="2" indent="-304800" algn="r" rtl="0">
              <a:lnSpc>
                <a:spcPct val="100000"/>
              </a:lnSpc>
              <a:spcBef>
                <a:spcPts val="0"/>
              </a:spcBef>
              <a:spcAft>
                <a:spcPts val="0"/>
              </a:spcAft>
              <a:buClr>
                <a:srgbClr val="F9E9D9"/>
              </a:buClr>
              <a:buSzPts val="1200"/>
              <a:buFont typeface="Abel"/>
              <a:buNone/>
              <a:defRPr sz="1200" b="0" i="0" u="none" strike="noStrike" cap="none">
                <a:solidFill>
                  <a:srgbClr val="F9E9D9"/>
                </a:solidFill>
                <a:latin typeface="Abel"/>
                <a:ea typeface="Abel"/>
                <a:cs typeface="Abel"/>
                <a:sym typeface="Abel"/>
              </a:defRPr>
            </a:lvl3pPr>
            <a:lvl4pPr marL="1828800" marR="0" lvl="3" indent="-304800" algn="r" rtl="0">
              <a:lnSpc>
                <a:spcPct val="100000"/>
              </a:lnSpc>
              <a:spcBef>
                <a:spcPts val="0"/>
              </a:spcBef>
              <a:spcAft>
                <a:spcPts val="0"/>
              </a:spcAft>
              <a:buClr>
                <a:srgbClr val="F9E9D9"/>
              </a:buClr>
              <a:buSzPts val="1200"/>
              <a:buFont typeface="Abel"/>
              <a:buNone/>
              <a:defRPr sz="1200" b="0" i="0" u="none" strike="noStrike" cap="none">
                <a:solidFill>
                  <a:srgbClr val="F9E9D9"/>
                </a:solidFill>
                <a:latin typeface="Abel"/>
                <a:ea typeface="Abel"/>
                <a:cs typeface="Abel"/>
                <a:sym typeface="Abel"/>
              </a:defRPr>
            </a:lvl4pPr>
            <a:lvl5pPr marL="2286000" marR="0" lvl="4" indent="-304800" algn="r" rtl="0">
              <a:lnSpc>
                <a:spcPct val="100000"/>
              </a:lnSpc>
              <a:spcBef>
                <a:spcPts val="0"/>
              </a:spcBef>
              <a:spcAft>
                <a:spcPts val="0"/>
              </a:spcAft>
              <a:buClr>
                <a:srgbClr val="F9E9D9"/>
              </a:buClr>
              <a:buSzPts val="1200"/>
              <a:buFont typeface="Abel"/>
              <a:buNone/>
              <a:defRPr sz="1200" b="0" i="0" u="none" strike="noStrike" cap="none">
                <a:solidFill>
                  <a:srgbClr val="F9E9D9"/>
                </a:solidFill>
                <a:latin typeface="Abel"/>
                <a:ea typeface="Abel"/>
                <a:cs typeface="Abel"/>
                <a:sym typeface="Abel"/>
              </a:defRPr>
            </a:lvl5pPr>
            <a:lvl6pPr marL="2743200" marR="0" lvl="5" indent="-304800" algn="r" rtl="0">
              <a:lnSpc>
                <a:spcPct val="100000"/>
              </a:lnSpc>
              <a:spcBef>
                <a:spcPts val="0"/>
              </a:spcBef>
              <a:spcAft>
                <a:spcPts val="0"/>
              </a:spcAft>
              <a:buClr>
                <a:srgbClr val="F9E9D9"/>
              </a:buClr>
              <a:buSzPts val="1200"/>
              <a:buFont typeface="Abel"/>
              <a:buNone/>
              <a:defRPr sz="1200" b="0" i="0" u="none" strike="noStrike" cap="none">
                <a:solidFill>
                  <a:srgbClr val="F9E9D9"/>
                </a:solidFill>
                <a:latin typeface="Abel"/>
                <a:ea typeface="Abel"/>
                <a:cs typeface="Abel"/>
                <a:sym typeface="Abel"/>
              </a:defRPr>
            </a:lvl6pPr>
            <a:lvl7pPr marL="3200400" marR="0" lvl="6" indent="-304800" algn="r" rtl="0">
              <a:lnSpc>
                <a:spcPct val="100000"/>
              </a:lnSpc>
              <a:spcBef>
                <a:spcPts val="0"/>
              </a:spcBef>
              <a:spcAft>
                <a:spcPts val="0"/>
              </a:spcAft>
              <a:buClr>
                <a:srgbClr val="F9E9D9"/>
              </a:buClr>
              <a:buSzPts val="1200"/>
              <a:buFont typeface="Abel"/>
              <a:buNone/>
              <a:defRPr sz="1200" b="0" i="0" u="none" strike="noStrike" cap="none">
                <a:solidFill>
                  <a:srgbClr val="F9E9D9"/>
                </a:solidFill>
                <a:latin typeface="Abel"/>
                <a:ea typeface="Abel"/>
                <a:cs typeface="Abel"/>
                <a:sym typeface="Abel"/>
              </a:defRPr>
            </a:lvl7pPr>
            <a:lvl8pPr marL="3657600" marR="0" lvl="7" indent="-304800" algn="r" rtl="0">
              <a:lnSpc>
                <a:spcPct val="100000"/>
              </a:lnSpc>
              <a:spcBef>
                <a:spcPts val="0"/>
              </a:spcBef>
              <a:spcAft>
                <a:spcPts val="0"/>
              </a:spcAft>
              <a:buClr>
                <a:srgbClr val="F9E9D9"/>
              </a:buClr>
              <a:buSzPts val="1200"/>
              <a:buFont typeface="Abel"/>
              <a:buNone/>
              <a:defRPr sz="1200" b="0" i="0" u="none" strike="noStrike" cap="none">
                <a:solidFill>
                  <a:srgbClr val="F9E9D9"/>
                </a:solidFill>
                <a:latin typeface="Abel"/>
                <a:ea typeface="Abel"/>
                <a:cs typeface="Abel"/>
                <a:sym typeface="Abel"/>
              </a:defRPr>
            </a:lvl8pPr>
            <a:lvl9pPr marL="4114800" marR="0" lvl="8" indent="-304800" algn="r" rtl="0">
              <a:lnSpc>
                <a:spcPct val="100000"/>
              </a:lnSpc>
              <a:spcBef>
                <a:spcPts val="0"/>
              </a:spcBef>
              <a:spcAft>
                <a:spcPts val="0"/>
              </a:spcAft>
              <a:buClr>
                <a:srgbClr val="F9E9D9"/>
              </a:buClr>
              <a:buSzPts val="1200"/>
              <a:buFont typeface="Abel"/>
              <a:buNone/>
              <a:defRPr sz="1200" b="0" i="0" u="none" strike="noStrike" cap="none">
                <a:solidFill>
                  <a:srgbClr val="F9E9D9"/>
                </a:solidFill>
                <a:latin typeface="Abel"/>
                <a:ea typeface="Abel"/>
                <a:cs typeface="Abel"/>
                <a:sym typeface="Abel"/>
              </a:defRPr>
            </a:lvl9pPr>
          </a:lstStyle>
          <a:p>
            <a:pPr marL="0" indent="0" algn="l">
              <a:spcAft>
                <a:spcPts val="1600"/>
              </a:spcAft>
            </a:pPr>
            <a:r>
              <a:rPr lang="en-US" sz="1800" dirty="0"/>
              <a:t>1. Accuracy &amp; Aesthetics by Model Type</a:t>
            </a:r>
          </a:p>
        </p:txBody>
      </p:sp>
      <p:pic>
        <p:nvPicPr>
          <p:cNvPr id="4" name="Picture 3">
            <a:extLst>
              <a:ext uri="{FF2B5EF4-FFF2-40B4-BE49-F238E27FC236}">
                <a16:creationId xmlns:a16="http://schemas.microsoft.com/office/drawing/2014/main" id="{00CC7CBF-EC80-9D4C-8316-77E91061D552}"/>
              </a:ext>
            </a:extLst>
          </p:cNvPr>
          <p:cNvPicPr>
            <a:picLocks noChangeAspect="1"/>
          </p:cNvPicPr>
          <p:nvPr/>
        </p:nvPicPr>
        <p:blipFill>
          <a:blip r:embed="rId3"/>
          <a:stretch>
            <a:fillRect/>
          </a:stretch>
        </p:blipFill>
        <p:spPr>
          <a:xfrm>
            <a:off x="506186" y="2202011"/>
            <a:ext cx="8368393" cy="1744376"/>
          </a:xfrm>
          <a:prstGeom prst="rect">
            <a:avLst/>
          </a:prstGeom>
        </p:spPr>
      </p:pic>
    </p:spTree>
    <p:extLst>
      <p:ext uri="{BB962C8B-B14F-4D97-AF65-F5344CB8AC3E}">
        <p14:creationId xmlns:p14="http://schemas.microsoft.com/office/powerpoint/2010/main" val="25730885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46" name="Google Shape;146;p28"/>
          <p:cNvSpPr txBox="1">
            <a:spLocks noGrp="1"/>
          </p:cNvSpPr>
          <p:nvPr>
            <p:ph type="ctrTitle"/>
          </p:nvPr>
        </p:nvSpPr>
        <p:spPr>
          <a:xfrm>
            <a:off x="430950" y="1337186"/>
            <a:ext cx="8282100" cy="577800"/>
          </a:xfrm>
          <a:prstGeom prst="rect">
            <a:avLst/>
          </a:prstGeom>
        </p:spPr>
        <p:txBody>
          <a:bodyPr spcFirstLastPara="1" wrap="square" lIns="91425" tIns="91425" rIns="91425" bIns="91425" anchor="b" anchorCtr="0">
            <a:noAutofit/>
          </a:bodyPr>
          <a:lstStyle/>
          <a:p>
            <a:pPr lvl="0">
              <a:spcAft>
                <a:spcPts val="1600"/>
              </a:spcAft>
            </a:pPr>
            <a:r>
              <a:rPr lang="en-US" sz="4800" dirty="0"/>
              <a:t>DATA ANALYSIS &amp; VISUALIZATION</a:t>
            </a:r>
          </a:p>
        </p:txBody>
      </p:sp>
      <p:sp>
        <p:nvSpPr>
          <p:cNvPr id="3" name="Google Shape;130;p27">
            <a:extLst>
              <a:ext uri="{FF2B5EF4-FFF2-40B4-BE49-F238E27FC236}">
                <a16:creationId xmlns:a16="http://schemas.microsoft.com/office/drawing/2014/main" id="{A556557A-9D53-054C-AC9E-9788CEC8C64B}"/>
              </a:ext>
            </a:extLst>
          </p:cNvPr>
          <p:cNvSpPr txBox="1">
            <a:spLocks/>
          </p:cNvSpPr>
          <p:nvPr/>
        </p:nvSpPr>
        <p:spPr>
          <a:xfrm>
            <a:off x="758999" y="1725424"/>
            <a:ext cx="7626002" cy="577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r" rtl="0">
              <a:lnSpc>
                <a:spcPct val="100000"/>
              </a:lnSpc>
              <a:spcBef>
                <a:spcPts val="0"/>
              </a:spcBef>
              <a:spcAft>
                <a:spcPts val="0"/>
              </a:spcAft>
              <a:buClr>
                <a:srgbClr val="F9E9D9"/>
              </a:buClr>
              <a:buSzPts val="1200"/>
              <a:buFont typeface="Abel"/>
              <a:buNone/>
              <a:defRPr sz="1200" b="0" i="0" u="none" strike="noStrike" cap="none">
                <a:solidFill>
                  <a:srgbClr val="F9E9D9"/>
                </a:solidFill>
                <a:latin typeface="Abel"/>
                <a:ea typeface="Abel"/>
                <a:cs typeface="Abel"/>
                <a:sym typeface="Abel"/>
              </a:defRPr>
            </a:lvl1pPr>
            <a:lvl2pPr marL="914400" marR="0" lvl="1" indent="-304800" algn="r" rtl="0">
              <a:lnSpc>
                <a:spcPct val="100000"/>
              </a:lnSpc>
              <a:spcBef>
                <a:spcPts val="0"/>
              </a:spcBef>
              <a:spcAft>
                <a:spcPts val="0"/>
              </a:spcAft>
              <a:buClr>
                <a:srgbClr val="F9E9D9"/>
              </a:buClr>
              <a:buSzPts val="1200"/>
              <a:buFont typeface="Abel"/>
              <a:buNone/>
              <a:defRPr sz="1200" b="0" i="0" u="none" strike="noStrike" cap="none">
                <a:solidFill>
                  <a:srgbClr val="F9E9D9"/>
                </a:solidFill>
                <a:latin typeface="Abel"/>
                <a:ea typeface="Abel"/>
                <a:cs typeface="Abel"/>
                <a:sym typeface="Abel"/>
              </a:defRPr>
            </a:lvl2pPr>
            <a:lvl3pPr marL="1371600" marR="0" lvl="2" indent="-304800" algn="r" rtl="0">
              <a:lnSpc>
                <a:spcPct val="100000"/>
              </a:lnSpc>
              <a:spcBef>
                <a:spcPts val="0"/>
              </a:spcBef>
              <a:spcAft>
                <a:spcPts val="0"/>
              </a:spcAft>
              <a:buClr>
                <a:srgbClr val="F9E9D9"/>
              </a:buClr>
              <a:buSzPts val="1200"/>
              <a:buFont typeface="Abel"/>
              <a:buNone/>
              <a:defRPr sz="1200" b="0" i="0" u="none" strike="noStrike" cap="none">
                <a:solidFill>
                  <a:srgbClr val="F9E9D9"/>
                </a:solidFill>
                <a:latin typeface="Abel"/>
                <a:ea typeface="Abel"/>
                <a:cs typeface="Abel"/>
                <a:sym typeface="Abel"/>
              </a:defRPr>
            </a:lvl3pPr>
            <a:lvl4pPr marL="1828800" marR="0" lvl="3" indent="-304800" algn="r" rtl="0">
              <a:lnSpc>
                <a:spcPct val="100000"/>
              </a:lnSpc>
              <a:spcBef>
                <a:spcPts val="0"/>
              </a:spcBef>
              <a:spcAft>
                <a:spcPts val="0"/>
              </a:spcAft>
              <a:buClr>
                <a:srgbClr val="F9E9D9"/>
              </a:buClr>
              <a:buSzPts val="1200"/>
              <a:buFont typeface="Abel"/>
              <a:buNone/>
              <a:defRPr sz="1200" b="0" i="0" u="none" strike="noStrike" cap="none">
                <a:solidFill>
                  <a:srgbClr val="F9E9D9"/>
                </a:solidFill>
                <a:latin typeface="Abel"/>
                <a:ea typeface="Abel"/>
                <a:cs typeface="Abel"/>
                <a:sym typeface="Abel"/>
              </a:defRPr>
            </a:lvl4pPr>
            <a:lvl5pPr marL="2286000" marR="0" lvl="4" indent="-304800" algn="r" rtl="0">
              <a:lnSpc>
                <a:spcPct val="100000"/>
              </a:lnSpc>
              <a:spcBef>
                <a:spcPts val="0"/>
              </a:spcBef>
              <a:spcAft>
                <a:spcPts val="0"/>
              </a:spcAft>
              <a:buClr>
                <a:srgbClr val="F9E9D9"/>
              </a:buClr>
              <a:buSzPts val="1200"/>
              <a:buFont typeface="Abel"/>
              <a:buNone/>
              <a:defRPr sz="1200" b="0" i="0" u="none" strike="noStrike" cap="none">
                <a:solidFill>
                  <a:srgbClr val="F9E9D9"/>
                </a:solidFill>
                <a:latin typeface="Abel"/>
                <a:ea typeface="Abel"/>
                <a:cs typeface="Abel"/>
                <a:sym typeface="Abel"/>
              </a:defRPr>
            </a:lvl5pPr>
            <a:lvl6pPr marL="2743200" marR="0" lvl="5" indent="-304800" algn="r" rtl="0">
              <a:lnSpc>
                <a:spcPct val="100000"/>
              </a:lnSpc>
              <a:spcBef>
                <a:spcPts val="0"/>
              </a:spcBef>
              <a:spcAft>
                <a:spcPts val="0"/>
              </a:spcAft>
              <a:buClr>
                <a:srgbClr val="F9E9D9"/>
              </a:buClr>
              <a:buSzPts val="1200"/>
              <a:buFont typeface="Abel"/>
              <a:buNone/>
              <a:defRPr sz="1200" b="0" i="0" u="none" strike="noStrike" cap="none">
                <a:solidFill>
                  <a:srgbClr val="F9E9D9"/>
                </a:solidFill>
                <a:latin typeface="Abel"/>
                <a:ea typeface="Abel"/>
                <a:cs typeface="Abel"/>
                <a:sym typeface="Abel"/>
              </a:defRPr>
            </a:lvl6pPr>
            <a:lvl7pPr marL="3200400" marR="0" lvl="6" indent="-304800" algn="r" rtl="0">
              <a:lnSpc>
                <a:spcPct val="100000"/>
              </a:lnSpc>
              <a:spcBef>
                <a:spcPts val="0"/>
              </a:spcBef>
              <a:spcAft>
                <a:spcPts val="0"/>
              </a:spcAft>
              <a:buClr>
                <a:srgbClr val="F9E9D9"/>
              </a:buClr>
              <a:buSzPts val="1200"/>
              <a:buFont typeface="Abel"/>
              <a:buNone/>
              <a:defRPr sz="1200" b="0" i="0" u="none" strike="noStrike" cap="none">
                <a:solidFill>
                  <a:srgbClr val="F9E9D9"/>
                </a:solidFill>
                <a:latin typeface="Abel"/>
                <a:ea typeface="Abel"/>
                <a:cs typeface="Abel"/>
                <a:sym typeface="Abel"/>
              </a:defRPr>
            </a:lvl7pPr>
            <a:lvl8pPr marL="3657600" marR="0" lvl="7" indent="-304800" algn="r" rtl="0">
              <a:lnSpc>
                <a:spcPct val="100000"/>
              </a:lnSpc>
              <a:spcBef>
                <a:spcPts val="0"/>
              </a:spcBef>
              <a:spcAft>
                <a:spcPts val="0"/>
              </a:spcAft>
              <a:buClr>
                <a:srgbClr val="F9E9D9"/>
              </a:buClr>
              <a:buSzPts val="1200"/>
              <a:buFont typeface="Abel"/>
              <a:buNone/>
              <a:defRPr sz="1200" b="0" i="0" u="none" strike="noStrike" cap="none">
                <a:solidFill>
                  <a:srgbClr val="F9E9D9"/>
                </a:solidFill>
                <a:latin typeface="Abel"/>
                <a:ea typeface="Abel"/>
                <a:cs typeface="Abel"/>
                <a:sym typeface="Abel"/>
              </a:defRPr>
            </a:lvl8pPr>
            <a:lvl9pPr marL="4114800" marR="0" lvl="8" indent="-304800" algn="r" rtl="0">
              <a:lnSpc>
                <a:spcPct val="100000"/>
              </a:lnSpc>
              <a:spcBef>
                <a:spcPts val="0"/>
              </a:spcBef>
              <a:spcAft>
                <a:spcPts val="0"/>
              </a:spcAft>
              <a:buClr>
                <a:srgbClr val="F9E9D9"/>
              </a:buClr>
              <a:buSzPts val="1200"/>
              <a:buFont typeface="Abel"/>
              <a:buNone/>
              <a:defRPr sz="1200" b="0" i="0" u="none" strike="noStrike" cap="none">
                <a:solidFill>
                  <a:srgbClr val="F9E9D9"/>
                </a:solidFill>
                <a:latin typeface="Abel"/>
                <a:ea typeface="Abel"/>
                <a:cs typeface="Abel"/>
                <a:sym typeface="Abel"/>
              </a:defRPr>
            </a:lvl9pPr>
          </a:lstStyle>
          <a:p>
            <a:pPr marL="0" indent="0" algn="l">
              <a:spcAft>
                <a:spcPts val="1600"/>
              </a:spcAft>
            </a:pPr>
            <a:r>
              <a:rPr lang="en-US" sz="1800" dirty="0"/>
              <a:t>1. Accuracy &amp; Aesthetics by Model Type</a:t>
            </a:r>
          </a:p>
        </p:txBody>
      </p:sp>
      <p:pic>
        <p:nvPicPr>
          <p:cNvPr id="5" name="Picture 4">
            <a:extLst>
              <a:ext uri="{FF2B5EF4-FFF2-40B4-BE49-F238E27FC236}">
                <a16:creationId xmlns:a16="http://schemas.microsoft.com/office/drawing/2014/main" id="{AADC168A-431A-ED4A-BBA4-207A863C3FA0}"/>
              </a:ext>
            </a:extLst>
          </p:cNvPr>
          <p:cNvPicPr>
            <a:picLocks noChangeAspect="1"/>
          </p:cNvPicPr>
          <p:nvPr/>
        </p:nvPicPr>
        <p:blipFill>
          <a:blip r:embed="rId3"/>
          <a:stretch>
            <a:fillRect/>
          </a:stretch>
        </p:blipFill>
        <p:spPr>
          <a:xfrm>
            <a:off x="822849" y="2303224"/>
            <a:ext cx="3448329" cy="2328636"/>
          </a:xfrm>
          <a:prstGeom prst="rect">
            <a:avLst/>
          </a:prstGeom>
        </p:spPr>
      </p:pic>
      <p:pic>
        <p:nvPicPr>
          <p:cNvPr id="7" name="Picture 6">
            <a:extLst>
              <a:ext uri="{FF2B5EF4-FFF2-40B4-BE49-F238E27FC236}">
                <a16:creationId xmlns:a16="http://schemas.microsoft.com/office/drawing/2014/main" id="{22424C32-B9B9-BF4C-9812-BC848748CDA3}"/>
              </a:ext>
            </a:extLst>
          </p:cNvPr>
          <p:cNvPicPr>
            <a:picLocks noChangeAspect="1"/>
          </p:cNvPicPr>
          <p:nvPr/>
        </p:nvPicPr>
        <p:blipFill>
          <a:blip r:embed="rId4"/>
          <a:stretch>
            <a:fillRect/>
          </a:stretch>
        </p:blipFill>
        <p:spPr>
          <a:xfrm>
            <a:off x="4498521" y="2299501"/>
            <a:ext cx="3512179" cy="2336082"/>
          </a:xfrm>
          <a:prstGeom prst="rect">
            <a:avLst/>
          </a:prstGeom>
        </p:spPr>
      </p:pic>
      <p:sp>
        <p:nvSpPr>
          <p:cNvPr id="9" name="Google Shape;130;p27">
            <a:extLst>
              <a:ext uri="{FF2B5EF4-FFF2-40B4-BE49-F238E27FC236}">
                <a16:creationId xmlns:a16="http://schemas.microsoft.com/office/drawing/2014/main" id="{EDB205C0-BA37-5E44-B860-2B87F7444412}"/>
              </a:ext>
            </a:extLst>
          </p:cNvPr>
          <p:cNvSpPr txBox="1">
            <a:spLocks/>
          </p:cNvSpPr>
          <p:nvPr/>
        </p:nvSpPr>
        <p:spPr>
          <a:xfrm>
            <a:off x="882965" y="1749917"/>
            <a:ext cx="7626002" cy="577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r" rtl="0">
              <a:lnSpc>
                <a:spcPct val="100000"/>
              </a:lnSpc>
              <a:spcBef>
                <a:spcPts val="0"/>
              </a:spcBef>
              <a:spcAft>
                <a:spcPts val="0"/>
              </a:spcAft>
              <a:buClr>
                <a:srgbClr val="F9E9D9"/>
              </a:buClr>
              <a:buSzPts val="1200"/>
              <a:buFont typeface="Abel"/>
              <a:buNone/>
              <a:defRPr sz="1200" b="0" i="0" u="none" strike="noStrike" cap="none">
                <a:solidFill>
                  <a:srgbClr val="F9E9D9"/>
                </a:solidFill>
                <a:latin typeface="Abel"/>
                <a:ea typeface="Abel"/>
                <a:cs typeface="Abel"/>
                <a:sym typeface="Abel"/>
              </a:defRPr>
            </a:lvl1pPr>
            <a:lvl2pPr marL="914400" marR="0" lvl="1" indent="-304800" algn="r" rtl="0">
              <a:lnSpc>
                <a:spcPct val="100000"/>
              </a:lnSpc>
              <a:spcBef>
                <a:spcPts val="0"/>
              </a:spcBef>
              <a:spcAft>
                <a:spcPts val="0"/>
              </a:spcAft>
              <a:buClr>
                <a:srgbClr val="F9E9D9"/>
              </a:buClr>
              <a:buSzPts val="1200"/>
              <a:buFont typeface="Abel"/>
              <a:buNone/>
              <a:defRPr sz="1200" b="0" i="0" u="none" strike="noStrike" cap="none">
                <a:solidFill>
                  <a:srgbClr val="F9E9D9"/>
                </a:solidFill>
                <a:latin typeface="Abel"/>
                <a:ea typeface="Abel"/>
                <a:cs typeface="Abel"/>
                <a:sym typeface="Abel"/>
              </a:defRPr>
            </a:lvl2pPr>
            <a:lvl3pPr marL="1371600" marR="0" lvl="2" indent="-304800" algn="r" rtl="0">
              <a:lnSpc>
                <a:spcPct val="100000"/>
              </a:lnSpc>
              <a:spcBef>
                <a:spcPts val="0"/>
              </a:spcBef>
              <a:spcAft>
                <a:spcPts val="0"/>
              </a:spcAft>
              <a:buClr>
                <a:srgbClr val="F9E9D9"/>
              </a:buClr>
              <a:buSzPts val="1200"/>
              <a:buFont typeface="Abel"/>
              <a:buNone/>
              <a:defRPr sz="1200" b="0" i="0" u="none" strike="noStrike" cap="none">
                <a:solidFill>
                  <a:srgbClr val="F9E9D9"/>
                </a:solidFill>
                <a:latin typeface="Abel"/>
                <a:ea typeface="Abel"/>
                <a:cs typeface="Abel"/>
                <a:sym typeface="Abel"/>
              </a:defRPr>
            </a:lvl3pPr>
            <a:lvl4pPr marL="1828800" marR="0" lvl="3" indent="-304800" algn="r" rtl="0">
              <a:lnSpc>
                <a:spcPct val="100000"/>
              </a:lnSpc>
              <a:spcBef>
                <a:spcPts val="0"/>
              </a:spcBef>
              <a:spcAft>
                <a:spcPts val="0"/>
              </a:spcAft>
              <a:buClr>
                <a:srgbClr val="F9E9D9"/>
              </a:buClr>
              <a:buSzPts val="1200"/>
              <a:buFont typeface="Abel"/>
              <a:buNone/>
              <a:defRPr sz="1200" b="0" i="0" u="none" strike="noStrike" cap="none">
                <a:solidFill>
                  <a:srgbClr val="F9E9D9"/>
                </a:solidFill>
                <a:latin typeface="Abel"/>
                <a:ea typeface="Abel"/>
                <a:cs typeface="Abel"/>
                <a:sym typeface="Abel"/>
              </a:defRPr>
            </a:lvl4pPr>
            <a:lvl5pPr marL="2286000" marR="0" lvl="4" indent="-304800" algn="r" rtl="0">
              <a:lnSpc>
                <a:spcPct val="100000"/>
              </a:lnSpc>
              <a:spcBef>
                <a:spcPts val="0"/>
              </a:spcBef>
              <a:spcAft>
                <a:spcPts val="0"/>
              </a:spcAft>
              <a:buClr>
                <a:srgbClr val="F9E9D9"/>
              </a:buClr>
              <a:buSzPts val="1200"/>
              <a:buFont typeface="Abel"/>
              <a:buNone/>
              <a:defRPr sz="1200" b="0" i="0" u="none" strike="noStrike" cap="none">
                <a:solidFill>
                  <a:srgbClr val="F9E9D9"/>
                </a:solidFill>
                <a:latin typeface="Abel"/>
                <a:ea typeface="Abel"/>
                <a:cs typeface="Abel"/>
                <a:sym typeface="Abel"/>
              </a:defRPr>
            </a:lvl5pPr>
            <a:lvl6pPr marL="2743200" marR="0" lvl="5" indent="-304800" algn="r" rtl="0">
              <a:lnSpc>
                <a:spcPct val="100000"/>
              </a:lnSpc>
              <a:spcBef>
                <a:spcPts val="0"/>
              </a:spcBef>
              <a:spcAft>
                <a:spcPts val="0"/>
              </a:spcAft>
              <a:buClr>
                <a:srgbClr val="F9E9D9"/>
              </a:buClr>
              <a:buSzPts val="1200"/>
              <a:buFont typeface="Abel"/>
              <a:buNone/>
              <a:defRPr sz="1200" b="0" i="0" u="none" strike="noStrike" cap="none">
                <a:solidFill>
                  <a:srgbClr val="F9E9D9"/>
                </a:solidFill>
                <a:latin typeface="Abel"/>
                <a:ea typeface="Abel"/>
                <a:cs typeface="Abel"/>
                <a:sym typeface="Abel"/>
              </a:defRPr>
            </a:lvl6pPr>
            <a:lvl7pPr marL="3200400" marR="0" lvl="6" indent="-304800" algn="r" rtl="0">
              <a:lnSpc>
                <a:spcPct val="100000"/>
              </a:lnSpc>
              <a:spcBef>
                <a:spcPts val="0"/>
              </a:spcBef>
              <a:spcAft>
                <a:spcPts val="0"/>
              </a:spcAft>
              <a:buClr>
                <a:srgbClr val="F9E9D9"/>
              </a:buClr>
              <a:buSzPts val="1200"/>
              <a:buFont typeface="Abel"/>
              <a:buNone/>
              <a:defRPr sz="1200" b="0" i="0" u="none" strike="noStrike" cap="none">
                <a:solidFill>
                  <a:srgbClr val="F9E9D9"/>
                </a:solidFill>
                <a:latin typeface="Abel"/>
                <a:ea typeface="Abel"/>
                <a:cs typeface="Abel"/>
                <a:sym typeface="Abel"/>
              </a:defRPr>
            </a:lvl7pPr>
            <a:lvl8pPr marL="3657600" marR="0" lvl="7" indent="-304800" algn="r" rtl="0">
              <a:lnSpc>
                <a:spcPct val="100000"/>
              </a:lnSpc>
              <a:spcBef>
                <a:spcPts val="0"/>
              </a:spcBef>
              <a:spcAft>
                <a:spcPts val="0"/>
              </a:spcAft>
              <a:buClr>
                <a:srgbClr val="F9E9D9"/>
              </a:buClr>
              <a:buSzPts val="1200"/>
              <a:buFont typeface="Abel"/>
              <a:buNone/>
              <a:defRPr sz="1200" b="0" i="0" u="none" strike="noStrike" cap="none">
                <a:solidFill>
                  <a:srgbClr val="F9E9D9"/>
                </a:solidFill>
                <a:latin typeface="Abel"/>
                <a:ea typeface="Abel"/>
                <a:cs typeface="Abel"/>
                <a:sym typeface="Abel"/>
              </a:defRPr>
            </a:lvl8pPr>
            <a:lvl9pPr marL="4114800" marR="0" lvl="8" indent="-304800" algn="r" rtl="0">
              <a:lnSpc>
                <a:spcPct val="100000"/>
              </a:lnSpc>
              <a:spcBef>
                <a:spcPts val="0"/>
              </a:spcBef>
              <a:spcAft>
                <a:spcPts val="0"/>
              </a:spcAft>
              <a:buClr>
                <a:srgbClr val="F9E9D9"/>
              </a:buClr>
              <a:buSzPts val="1200"/>
              <a:buFont typeface="Abel"/>
              <a:buNone/>
              <a:defRPr sz="1200" b="0" i="0" u="none" strike="noStrike" cap="none">
                <a:solidFill>
                  <a:srgbClr val="F9E9D9"/>
                </a:solidFill>
                <a:latin typeface="Abel"/>
                <a:ea typeface="Abel"/>
                <a:cs typeface="Abel"/>
                <a:sym typeface="Abel"/>
              </a:defRPr>
            </a:lvl9pPr>
          </a:lstStyle>
          <a:p>
            <a:pPr marL="0" indent="0" algn="l">
              <a:spcAft>
                <a:spcPts val="1600"/>
              </a:spcAft>
            </a:pPr>
            <a:endParaRPr lang="en-US" dirty="0"/>
          </a:p>
        </p:txBody>
      </p:sp>
      <p:sp>
        <p:nvSpPr>
          <p:cNvPr id="12" name="Google Shape;130;p27">
            <a:extLst>
              <a:ext uri="{FF2B5EF4-FFF2-40B4-BE49-F238E27FC236}">
                <a16:creationId xmlns:a16="http://schemas.microsoft.com/office/drawing/2014/main" id="{ECEEA66C-0C77-9A4B-93CA-6379C725272F}"/>
              </a:ext>
            </a:extLst>
          </p:cNvPr>
          <p:cNvSpPr txBox="1">
            <a:spLocks/>
          </p:cNvSpPr>
          <p:nvPr/>
        </p:nvSpPr>
        <p:spPr>
          <a:xfrm>
            <a:off x="1424665" y="4712564"/>
            <a:ext cx="2682980" cy="30753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r" rtl="0">
              <a:lnSpc>
                <a:spcPct val="100000"/>
              </a:lnSpc>
              <a:spcBef>
                <a:spcPts val="0"/>
              </a:spcBef>
              <a:spcAft>
                <a:spcPts val="0"/>
              </a:spcAft>
              <a:buClr>
                <a:srgbClr val="F9E9D9"/>
              </a:buClr>
              <a:buSzPts val="1200"/>
              <a:buFont typeface="Abel"/>
              <a:buNone/>
              <a:defRPr sz="1200" b="0" i="0" u="none" strike="noStrike" cap="none">
                <a:solidFill>
                  <a:srgbClr val="F9E9D9"/>
                </a:solidFill>
                <a:latin typeface="Abel"/>
                <a:ea typeface="Abel"/>
                <a:cs typeface="Abel"/>
                <a:sym typeface="Abel"/>
              </a:defRPr>
            </a:lvl1pPr>
            <a:lvl2pPr marL="914400" marR="0" lvl="1" indent="-304800" algn="r" rtl="0">
              <a:lnSpc>
                <a:spcPct val="100000"/>
              </a:lnSpc>
              <a:spcBef>
                <a:spcPts val="0"/>
              </a:spcBef>
              <a:spcAft>
                <a:spcPts val="0"/>
              </a:spcAft>
              <a:buClr>
                <a:srgbClr val="F9E9D9"/>
              </a:buClr>
              <a:buSzPts val="1200"/>
              <a:buFont typeface="Abel"/>
              <a:buNone/>
              <a:defRPr sz="1200" b="0" i="0" u="none" strike="noStrike" cap="none">
                <a:solidFill>
                  <a:srgbClr val="F9E9D9"/>
                </a:solidFill>
                <a:latin typeface="Abel"/>
                <a:ea typeface="Abel"/>
                <a:cs typeface="Abel"/>
                <a:sym typeface="Abel"/>
              </a:defRPr>
            </a:lvl2pPr>
            <a:lvl3pPr marL="1371600" marR="0" lvl="2" indent="-304800" algn="r" rtl="0">
              <a:lnSpc>
                <a:spcPct val="100000"/>
              </a:lnSpc>
              <a:spcBef>
                <a:spcPts val="0"/>
              </a:spcBef>
              <a:spcAft>
                <a:spcPts val="0"/>
              </a:spcAft>
              <a:buClr>
                <a:srgbClr val="F9E9D9"/>
              </a:buClr>
              <a:buSzPts val="1200"/>
              <a:buFont typeface="Abel"/>
              <a:buNone/>
              <a:defRPr sz="1200" b="0" i="0" u="none" strike="noStrike" cap="none">
                <a:solidFill>
                  <a:srgbClr val="F9E9D9"/>
                </a:solidFill>
                <a:latin typeface="Abel"/>
                <a:ea typeface="Abel"/>
                <a:cs typeface="Abel"/>
                <a:sym typeface="Abel"/>
              </a:defRPr>
            </a:lvl3pPr>
            <a:lvl4pPr marL="1828800" marR="0" lvl="3" indent="-304800" algn="r" rtl="0">
              <a:lnSpc>
                <a:spcPct val="100000"/>
              </a:lnSpc>
              <a:spcBef>
                <a:spcPts val="0"/>
              </a:spcBef>
              <a:spcAft>
                <a:spcPts val="0"/>
              </a:spcAft>
              <a:buClr>
                <a:srgbClr val="F9E9D9"/>
              </a:buClr>
              <a:buSzPts val="1200"/>
              <a:buFont typeface="Abel"/>
              <a:buNone/>
              <a:defRPr sz="1200" b="0" i="0" u="none" strike="noStrike" cap="none">
                <a:solidFill>
                  <a:srgbClr val="F9E9D9"/>
                </a:solidFill>
                <a:latin typeface="Abel"/>
                <a:ea typeface="Abel"/>
                <a:cs typeface="Abel"/>
                <a:sym typeface="Abel"/>
              </a:defRPr>
            </a:lvl4pPr>
            <a:lvl5pPr marL="2286000" marR="0" lvl="4" indent="-304800" algn="r" rtl="0">
              <a:lnSpc>
                <a:spcPct val="100000"/>
              </a:lnSpc>
              <a:spcBef>
                <a:spcPts val="0"/>
              </a:spcBef>
              <a:spcAft>
                <a:spcPts val="0"/>
              </a:spcAft>
              <a:buClr>
                <a:srgbClr val="F9E9D9"/>
              </a:buClr>
              <a:buSzPts val="1200"/>
              <a:buFont typeface="Abel"/>
              <a:buNone/>
              <a:defRPr sz="1200" b="0" i="0" u="none" strike="noStrike" cap="none">
                <a:solidFill>
                  <a:srgbClr val="F9E9D9"/>
                </a:solidFill>
                <a:latin typeface="Abel"/>
                <a:ea typeface="Abel"/>
                <a:cs typeface="Abel"/>
                <a:sym typeface="Abel"/>
              </a:defRPr>
            </a:lvl5pPr>
            <a:lvl6pPr marL="2743200" marR="0" lvl="5" indent="-304800" algn="r" rtl="0">
              <a:lnSpc>
                <a:spcPct val="100000"/>
              </a:lnSpc>
              <a:spcBef>
                <a:spcPts val="0"/>
              </a:spcBef>
              <a:spcAft>
                <a:spcPts val="0"/>
              </a:spcAft>
              <a:buClr>
                <a:srgbClr val="F9E9D9"/>
              </a:buClr>
              <a:buSzPts val="1200"/>
              <a:buFont typeface="Abel"/>
              <a:buNone/>
              <a:defRPr sz="1200" b="0" i="0" u="none" strike="noStrike" cap="none">
                <a:solidFill>
                  <a:srgbClr val="F9E9D9"/>
                </a:solidFill>
                <a:latin typeface="Abel"/>
                <a:ea typeface="Abel"/>
                <a:cs typeface="Abel"/>
                <a:sym typeface="Abel"/>
              </a:defRPr>
            </a:lvl6pPr>
            <a:lvl7pPr marL="3200400" marR="0" lvl="6" indent="-304800" algn="r" rtl="0">
              <a:lnSpc>
                <a:spcPct val="100000"/>
              </a:lnSpc>
              <a:spcBef>
                <a:spcPts val="0"/>
              </a:spcBef>
              <a:spcAft>
                <a:spcPts val="0"/>
              </a:spcAft>
              <a:buClr>
                <a:srgbClr val="F9E9D9"/>
              </a:buClr>
              <a:buSzPts val="1200"/>
              <a:buFont typeface="Abel"/>
              <a:buNone/>
              <a:defRPr sz="1200" b="0" i="0" u="none" strike="noStrike" cap="none">
                <a:solidFill>
                  <a:srgbClr val="F9E9D9"/>
                </a:solidFill>
                <a:latin typeface="Abel"/>
                <a:ea typeface="Abel"/>
                <a:cs typeface="Abel"/>
                <a:sym typeface="Abel"/>
              </a:defRPr>
            </a:lvl7pPr>
            <a:lvl8pPr marL="3657600" marR="0" lvl="7" indent="-304800" algn="r" rtl="0">
              <a:lnSpc>
                <a:spcPct val="100000"/>
              </a:lnSpc>
              <a:spcBef>
                <a:spcPts val="0"/>
              </a:spcBef>
              <a:spcAft>
                <a:spcPts val="0"/>
              </a:spcAft>
              <a:buClr>
                <a:srgbClr val="F9E9D9"/>
              </a:buClr>
              <a:buSzPts val="1200"/>
              <a:buFont typeface="Abel"/>
              <a:buNone/>
              <a:defRPr sz="1200" b="0" i="0" u="none" strike="noStrike" cap="none">
                <a:solidFill>
                  <a:srgbClr val="F9E9D9"/>
                </a:solidFill>
                <a:latin typeface="Abel"/>
                <a:ea typeface="Abel"/>
                <a:cs typeface="Abel"/>
                <a:sym typeface="Abel"/>
              </a:defRPr>
            </a:lvl8pPr>
            <a:lvl9pPr marL="4114800" marR="0" lvl="8" indent="-304800" algn="r" rtl="0">
              <a:lnSpc>
                <a:spcPct val="100000"/>
              </a:lnSpc>
              <a:spcBef>
                <a:spcPts val="0"/>
              </a:spcBef>
              <a:spcAft>
                <a:spcPts val="0"/>
              </a:spcAft>
              <a:buClr>
                <a:srgbClr val="F9E9D9"/>
              </a:buClr>
              <a:buSzPts val="1200"/>
              <a:buFont typeface="Abel"/>
              <a:buNone/>
              <a:defRPr sz="1200" b="0" i="0" u="none" strike="noStrike" cap="none">
                <a:solidFill>
                  <a:srgbClr val="F9E9D9"/>
                </a:solidFill>
                <a:latin typeface="Abel"/>
                <a:ea typeface="Abel"/>
                <a:cs typeface="Abel"/>
                <a:sym typeface="Abel"/>
              </a:defRPr>
            </a:lvl9pPr>
          </a:lstStyle>
          <a:p>
            <a:pPr marL="0" indent="0" algn="l">
              <a:spcAft>
                <a:spcPts val="1600"/>
              </a:spcAft>
            </a:pPr>
            <a:r>
              <a:rPr lang="en-US" sz="1000" b="1" dirty="0"/>
              <a:t>52.64%,        53.17%,         48.68%,         43.92%</a:t>
            </a:r>
          </a:p>
        </p:txBody>
      </p:sp>
      <p:sp>
        <p:nvSpPr>
          <p:cNvPr id="13" name="Google Shape;130;p27">
            <a:extLst>
              <a:ext uri="{FF2B5EF4-FFF2-40B4-BE49-F238E27FC236}">
                <a16:creationId xmlns:a16="http://schemas.microsoft.com/office/drawing/2014/main" id="{92EB1F9B-3B5A-A14C-9D39-0599FFFEF2DC}"/>
              </a:ext>
            </a:extLst>
          </p:cNvPr>
          <p:cNvSpPr txBox="1">
            <a:spLocks/>
          </p:cNvSpPr>
          <p:nvPr/>
        </p:nvSpPr>
        <p:spPr>
          <a:xfrm>
            <a:off x="5221584" y="4712565"/>
            <a:ext cx="2682980" cy="30753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r" rtl="0">
              <a:lnSpc>
                <a:spcPct val="100000"/>
              </a:lnSpc>
              <a:spcBef>
                <a:spcPts val="0"/>
              </a:spcBef>
              <a:spcAft>
                <a:spcPts val="0"/>
              </a:spcAft>
              <a:buClr>
                <a:srgbClr val="F9E9D9"/>
              </a:buClr>
              <a:buSzPts val="1200"/>
              <a:buFont typeface="Abel"/>
              <a:buNone/>
              <a:defRPr sz="1200" b="0" i="0" u="none" strike="noStrike" cap="none">
                <a:solidFill>
                  <a:srgbClr val="F9E9D9"/>
                </a:solidFill>
                <a:latin typeface="Abel"/>
                <a:ea typeface="Abel"/>
                <a:cs typeface="Abel"/>
                <a:sym typeface="Abel"/>
              </a:defRPr>
            </a:lvl1pPr>
            <a:lvl2pPr marL="914400" marR="0" lvl="1" indent="-304800" algn="r" rtl="0">
              <a:lnSpc>
                <a:spcPct val="100000"/>
              </a:lnSpc>
              <a:spcBef>
                <a:spcPts val="0"/>
              </a:spcBef>
              <a:spcAft>
                <a:spcPts val="0"/>
              </a:spcAft>
              <a:buClr>
                <a:srgbClr val="F9E9D9"/>
              </a:buClr>
              <a:buSzPts val="1200"/>
              <a:buFont typeface="Abel"/>
              <a:buNone/>
              <a:defRPr sz="1200" b="0" i="0" u="none" strike="noStrike" cap="none">
                <a:solidFill>
                  <a:srgbClr val="F9E9D9"/>
                </a:solidFill>
                <a:latin typeface="Abel"/>
                <a:ea typeface="Abel"/>
                <a:cs typeface="Abel"/>
                <a:sym typeface="Abel"/>
              </a:defRPr>
            </a:lvl2pPr>
            <a:lvl3pPr marL="1371600" marR="0" lvl="2" indent="-304800" algn="r" rtl="0">
              <a:lnSpc>
                <a:spcPct val="100000"/>
              </a:lnSpc>
              <a:spcBef>
                <a:spcPts val="0"/>
              </a:spcBef>
              <a:spcAft>
                <a:spcPts val="0"/>
              </a:spcAft>
              <a:buClr>
                <a:srgbClr val="F9E9D9"/>
              </a:buClr>
              <a:buSzPts val="1200"/>
              <a:buFont typeface="Abel"/>
              <a:buNone/>
              <a:defRPr sz="1200" b="0" i="0" u="none" strike="noStrike" cap="none">
                <a:solidFill>
                  <a:srgbClr val="F9E9D9"/>
                </a:solidFill>
                <a:latin typeface="Abel"/>
                <a:ea typeface="Abel"/>
                <a:cs typeface="Abel"/>
                <a:sym typeface="Abel"/>
              </a:defRPr>
            </a:lvl3pPr>
            <a:lvl4pPr marL="1828800" marR="0" lvl="3" indent="-304800" algn="r" rtl="0">
              <a:lnSpc>
                <a:spcPct val="100000"/>
              </a:lnSpc>
              <a:spcBef>
                <a:spcPts val="0"/>
              </a:spcBef>
              <a:spcAft>
                <a:spcPts val="0"/>
              </a:spcAft>
              <a:buClr>
                <a:srgbClr val="F9E9D9"/>
              </a:buClr>
              <a:buSzPts val="1200"/>
              <a:buFont typeface="Abel"/>
              <a:buNone/>
              <a:defRPr sz="1200" b="0" i="0" u="none" strike="noStrike" cap="none">
                <a:solidFill>
                  <a:srgbClr val="F9E9D9"/>
                </a:solidFill>
                <a:latin typeface="Abel"/>
                <a:ea typeface="Abel"/>
                <a:cs typeface="Abel"/>
                <a:sym typeface="Abel"/>
              </a:defRPr>
            </a:lvl4pPr>
            <a:lvl5pPr marL="2286000" marR="0" lvl="4" indent="-304800" algn="r" rtl="0">
              <a:lnSpc>
                <a:spcPct val="100000"/>
              </a:lnSpc>
              <a:spcBef>
                <a:spcPts val="0"/>
              </a:spcBef>
              <a:spcAft>
                <a:spcPts val="0"/>
              </a:spcAft>
              <a:buClr>
                <a:srgbClr val="F9E9D9"/>
              </a:buClr>
              <a:buSzPts val="1200"/>
              <a:buFont typeface="Abel"/>
              <a:buNone/>
              <a:defRPr sz="1200" b="0" i="0" u="none" strike="noStrike" cap="none">
                <a:solidFill>
                  <a:srgbClr val="F9E9D9"/>
                </a:solidFill>
                <a:latin typeface="Abel"/>
                <a:ea typeface="Abel"/>
                <a:cs typeface="Abel"/>
                <a:sym typeface="Abel"/>
              </a:defRPr>
            </a:lvl5pPr>
            <a:lvl6pPr marL="2743200" marR="0" lvl="5" indent="-304800" algn="r" rtl="0">
              <a:lnSpc>
                <a:spcPct val="100000"/>
              </a:lnSpc>
              <a:spcBef>
                <a:spcPts val="0"/>
              </a:spcBef>
              <a:spcAft>
                <a:spcPts val="0"/>
              </a:spcAft>
              <a:buClr>
                <a:srgbClr val="F9E9D9"/>
              </a:buClr>
              <a:buSzPts val="1200"/>
              <a:buFont typeface="Abel"/>
              <a:buNone/>
              <a:defRPr sz="1200" b="0" i="0" u="none" strike="noStrike" cap="none">
                <a:solidFill>
                  <a:srgbClr val="F9E9D9"/>
                </a:solidFill>
                <a:latin typeface="Abel"/>
                <a:ea typeface="Abel"/>
                <a:cs typeface="Abel"/>
                <a:sym typeface="Abel"/>
              </a:defRPr>
            </a:lvl6pPr>
            <a:lvl7pPr marL="3200400" marR="0" lvl="6" indent="-304800" algn="r" rtl="0">
              <a:lnSpc>
                <a:spcPct val="100000"/>
              </a:lnSpc>
              <a:spcBef>
                <a:spcPts val="0"/>
              </a:spcBef>
              <a:spcAft>
                <a:spcPts val="0"/>
              </a:spcAft>
              <a:buClr>
                <a:srgbClr val="F9E9D9"/>
              </a:buClr>
              <a:buSzPts val="1200"/>
              <a:buFont typeface="Abel"/>
              <a:buNone/>
              <a:defRPr sz="1200" b="0" i="0" u="none" strike="noStrike" cap="none">
                <a:solidFill>
                  <a:srgbClr val="F9E9D9"/>
                </a:solidFill>
                <a:latin typeface="Abel"/>
                <a:ea typeface="Abel"/>
                <a:cs typeface="Abel"/>
                <a:sym typeface="Abel"/>
              </a:defRPr>
            </a:lvl7pPr>
            <a:lvl8pPr marL="3657600" marR="0" lvl="7" indent="-304800" algn="r" rtl="0">
              <a:lnSpc>
                <a:spcPct val="100000"/>
              </a:lnSpc>
              <a:spcBef>
                <a:spcPts val="0"/>
              </a:spcBef>
              <a:spcAft>
                <a:spcPts val="0"/>
              </a:spcAft>
              <a:buClr>
                <a:srgbClr val="F9E9D9"/>
              </a:buClr>
              <a:buSzPts val="1200"/>
              <a:buFont typeface="Abel"/>
              <a:buNone/>
              <a:defRPr sz="1200" b="0" i="0" u="none" strike="noStrike" cap="none">
                <a:solidFill>
                  <a:srgbClr val="F9E9D9"/>
                </a:solidFill>
                <a:latin typeface="Abel"/>
                <a:ea typeface="Abel"/>
                <a:cs typeface="Abel"/>
                <a:sym typeface="Abel"/>
              </a:defRPr>
            </a:lvl8pPr>
            <a:lvl9pPr marL="4114800" marR="0" lvl="8" indent="-304800" algn="r" rtl="0">
              <a:lnSpc>
                <a:spcPct val="100000"/>
              </a:lnSpc>
              <a:spcBef>
                <a:spcPts val="0"/>
              </a:spcBef>
              <a:spcAft>
                <a:spcPts val="0"/>
              </a:spcAft>
              <a:buClr>
                <a:srgbClr val="F9E9D9"/>
              </a:buClr>
              <a:buSzPts val="1200"/>
              <a:buFont typeface="Abel"/>
              <a:buNone/>
              <a:defRPr sz="1200" b="0" i="0" u="none" strike="noStrike" cap="none">
                <a:solidFill>
                  <a:srgbClr val="F9E9D9"/>
                </a:solidFill>
                <a:latin typeface="Abel"/>
                <a:ea typeface="Abel"/>
                <a:cs typeface="Abel"/>
                <a:sym typeface="Abel"/>
              </a:defRPr>
            </a:lvl9pPr>
          </a:lstStyle>
          <a:p>
            <a:pPr marL="0" indent="0" algn="l">
              <a:spcAft>
                <a:spcPts val="1600"/>
              </a:spcAft>
            </a:pPr>
            <a:r>
              <a:rPr lang="en-US" sz="1000" b="1" dirty="0"/>
              <a:t>6.31,             12.07,             6.61,             -0.45</a:t>
            </a:r>
          </a:p>
        </p:txBody>
      </p:sp>
    </p:spTree>
    <p:extLst>
      <p:ext uri="{BB962C8B-B14F-4D97-AF65-F5344CB8AC3E}">
        <p14:creationId xmlns:p14="http://schemas.microsoft.com/office/powerpoint/2010/main" val="19012279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46" name="Google Shape;146;p28"/>
          <p:cNvSpPr txBox="1">
            <a:spLocks noGrp="1"/>
          </p:cNvSpPr>
          <p:nvPr>
            <p:ph type="ctrTitle"/>
          </p:nvPr>
        </p:nvSpPr>
        <p:spPr>
          <a:xfrm>
            <a:off x="430950" y="1337186"/>
            <a:ext cx="8282100" cy="577800"/>
          </a:xfrm>
          <a:prstGeom prst="rect">
            <a:avLst/>
          </a:prstGeom>
        </p:spPr>
        <p:txBody>
          <a:bodyPr spcFirstLastPara="1" wrap="square" lIns="91425" tIns="91425" rIns="91425" bIns="91425" anchor="b" anchorCtr="0">
            <a:noAutofit/>
          </a:bodyPr>
          <a:lstStyle/>
          <a:p>
            <a:pPr lvl="0">
              <a:spcAft>
                <a:spcPts val="1600"/>
              </a:spcAft>
            </a:pPr>
            <a:r>
              <a:rPr lang="en-US" sz="4800" dirty="0"/>
              <a:t>DATA ANALYSIS &amp; VISUALIZATION</a:t>
            </a:r>
          </a:p>
        </p:txBody>
      </p:sp>
      <p:sp>
        <p:nvSpPr>
          <p:cNvPr id="3" name="Google Shape;130;p27">
            <a:extLst>
              <a:ext uri="{FF2B5EF4-FFF2-40B4-BE49-F238E27FC236}">
                <a16:creationId xmlns:a16="http://schemas.microsoft.com/office/drawing/2014/main" id="{A556557A-9D53-054C-AC9E-9788CEC8C64B}"/>
              </a:ext>
            </a:extLst>
          </p:cNvPr>
          <p:cNvSpPr txBox="1">
            <a:spLocks/>
          </p:cNvSpPr>
          <p:nvPr/>
        </p:nvSpPr>
        <p:spPr>
          <a:xfrm>
            <a:off x="758999" y="1725424"/>
            <a:ext cx="7626002" cy="577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r" rtl="0">
              <a:lnSpc>
                <a:spcPct val="100000"/>
              </a:lnSpc>
              <a:spcBef>
                <a:spcPts val="0"/>
              </a:spcBef>
              <a:spcAft>
                <a:spcPts val="0"/>
              </a:spcAft>
              <a:buClr>
                <a:srgbClr val="F9E9D9"/>
              </a:buClr>
              <a:buSzPts val="1200"/>
              <a:buFont typeface="Abel"/>
              <a:buNone/>
              <a:defRPr sz="1200" b="0" i="0" u="none" strike="noStrike" cap="none">
                <a:solidFill>
                  <a:srgbClr val="F9E9D9"/>
                </a:solidFill>
                <a:latin typeface="Abel"/>
                <a:ea typeface="Abel"/>
                <a:cs typeface="Abel"/>
                <a:sym typeface="Abel"/>
              </a:defRPr>
            </a:lvl1pPr>
            <a:lvl2pPr marL="914400" marR="0" lvl="1" indent="-304800" algn="r" rtl="0">
              <a:lnSpc>
                <a:spcPct val="100000"/>
              </a:lnSpc>
              <a:spcBef>
                <a:spcPts val="0"/>
              </a:spcBef>
              <a:spcAft>
                <a:spcPts val="0"/>
              </a:spcAft>
              <a:buClr>
                <a:srgbClr val="F9E9D9"/>
              </a:buClr>
              <a:buSzPts val="1200"/>
              <a:buFont typeface="Abel"/>
              <a:buNone/>
              <a:defRPr sz="1200" b="0" i="0" u="none" strike="noStrike" cap="none">
                <a:solidFill>
                  <a:srgbClr val="F9E9D9"/>
                </a:solidFill>
                <a:latin typeface="Abel"/>
                <a:ea typeface="Abel"/>
                <a:cs typeface="Abel"/>
                <a:sym typeface="Abel"/>
              </a:defRPr>
            </a:lvl2pPr>
            <a:lvl3pPr marL="1371600" marR="0" lvl="2" indent="-304800" algn="r" rtl="0">
              <a:lnSpc>
                <a:spcPct val="100000"/>
              </a:lnSpc>
              <a:spcBef>
                <a:spcPts val="0"/>
              </a:spcBef>
              <a:spcAft>
                <a:spcPts val="0"/>
              </a:spcAft>
              <a:buClr>
                <a:srgbClr val="F9E9D9"/>
              </a:buClr>
              <a:buSzPts val="1200"/>
              <a:buFont typeface="Abel"/>
              <a:buNone/>
              <a:defRPr sz="1200" b="0" i="0" u="none" strike="noStrike" cap="none">
                <a:solidFill>
                  <a:srgbClr val="F9E9D9"/>
                </a:solidFill>
                <a:latin typeface="Abel"/>
                <a:ea typeface="Abel"/>
                <a:cs typeface="Abel"/>
                <a:sym typeface="Abel"/>
              </a:defRPr>
            </a:lvl3pPr>
            <a:lvl4pPr marL="1828800" marR="0" lvl="3" indent="-304800" algn="r" rtl="0">
              <a:lnSpc>
                <a:spcPct val="100000"/>
              </a:lnSpc>
              <a:spcBef>
                <a:spcPts val="0"/>
              </a:spcBef>
              <a:spcAft>
                <a:spcPts val="0"/>
              </a:spcAft>
              <a:buClr>
                <a:srgbClr val="F9E9D9"/>
              </a:buClr>
              <a:buSzPts val="1200"/>
              <a:buFont typeface="Abel"/>
              <a:buNone/>
              <a:defRPr sz="1200" b="0" i="0" u="none" strike="noStrike" cap="none">
                <a:solidFill>
                  <a:srgbClr val="F9E9D9"/>
                </a:solidFill>
                <a:latin typeface="Abel"/>
                <a:ea typeface="Abel"/>
                <a:cs typeface="Abel"/>
                <a:sym typeface="Abel"/>
              </a:defRPr>
            </a:lvl4pPr>
            <a:lvl5pPr marL="2286000" marR="0" lvl="4" indent="-304800" algn="r" rtl="0">
              <a:lnSpc>
                <a:spcPct val="100000"/>
              </a:lnSpc>
              <a:spcBef>
                <a:spcPts val="0"/>
              </a:spcBef>
              <a:spcAft>
                <a:spcPts val="0"/>
              </a:spcAft>
              <a:buClr>
                <a:srgbClr val="F9E9D9"/>
              </a:buClr>
              <a:buSzPts val="1200"/>
              <a:buFont typeface="Abel"/>
              <a:buNone/>
              <a:defRPr sz="1200" b="0" i="0" u="none" strike="noStrike" cap="none">
                <a:solidFill>
                  <a:srgbClr val="F9E9D9"/>
                </a:solidFill>
                <a:latin typeface="Abel"/>
                <a:ea typeface="Abel"/>
                <a:cs typeface="Abel"/>
                <a:sym typeface="Abel"/>
              </a:defRPr>
            </a:lvl5pPr>
            <a:lvl6pPr marL="2743200" marR="0" lvl="5" indent="-304800" algn="r" rtl="0">
              <a:lnSpc>
                <a:spcPct val="100000"/>
              </a:lnSpc>
              <a:spcBef>
                <a:spcPts val="0"/>
              </a:spcBef>
              <a:spcAft>
                <a:spcPts val="0"/>
              </a:spcAft>
              <a:buClr>
                <a:srgbClr val="F9E9D9"/>
              </a:buClr>
              <a:buSzPts val="1200"/>
              <a:buFont typeface="Abel"/>
              <a:buNone/>
              <a:defRPr sz="1200" b="0" i="0" u="none" strike="noStrike" cap="none">
                <a:solidFill>
                  <a:srgbClr val="F9E9D9"/>
                </a:solidFill>
                <a:latin typeface="Abel"/>
                <a:ea typeface="Abel"/>
                <a:cs typeface="Abel"/>
                <a:sym typeface="Abel"/>
              </a:defRPr>
            </a:lvl6pPr>
            <a:lvl7pPr marL="3200400" marR="0" lvl="6" indent="-304800" algn="r" rtl="0">
              <a:lnSpc>
                <a:spcPct val="100000"/>
              </a:lnSpc>
              <a:spcBef>
                <a:spcPts val="0"/>
              </a:spcBef>
              <a:spcAft>
                <a:spcPts val="0"/>
              </a:spcAft>
              <a:buClr>
                <a:srgbClr val="F9E9D9"/>
              </a:buClr>
              <a:buSzPts val="1200"/>
              <a:buFont typeface="Abel"/>
              <a:buNone/>
              <a:defRPr sz="1200" b="0" i="0" u="none" strike="noStrike" cap="none">
                <a:solidFill>
                  <a:srgbClr val="F9E9D9"/>
                </a:solidFill>
                <a:latin typeface="Abel"/>
                <a:ea typeface="Abel"/>
                <a:cs typeface="Abel"/>
                <a:sym typeface="Abel"/>
              </a:defRPr>
            </a:lvl7pPr>
            <a:lvl8pPr marL="3657600" marR="0" lvl="7" indent="-304800" algn="r" rtl="0">
              <a:lnSpc>
                <a:spcPct val="100000"/>
              </a:lnSpc>
              <a:spcBef>
                <a:spcPts val="0"/>
              </a:spcBef>
              <a:spcAft>
                <a:spcPts val="0"/>
              </a:spcAft>
              <a:buClr>
                <a:srgbClr val="F9E9D9"/>
              </a:buClr>
              <a:buSzPts val="1200"/>
              <a:buFont typeface="Abel"/>
              <a:buNone/>
              <a:defRPr sz="1200" b="0" i="0" u="none" strike="noStrike" cap="none">
                <a:solidFill>
                  <a:srgbClr val="F9E9D9"/>
                </a:solidFill>
                <a:latin typeface="Abel"/>
                <a:ea typeface="Abel"/>
                <a:cs typeface="Abel"/>
                <a:sym typeface="Abel"/>
              </a:defRPr>
            </a:lvl8pPr>
            <a:lvl9pPr marL="4114800" marR="0" lvl="8" indent="-304800" algn="r" rtl="0">
              <a:lnSpc>
                <a:spcPct val="100000"/>
              </a:lnSpc>
              <a:spcBef>
                <a:spcPts val="0"/>
              </a:spcBef>
              <a:spcAft>
                <a:spcPts val="0"/>
              </a:spcAft>
              <a:buClr>
                <a:srgbClr val="F9E9D9"/>
              </a:buClr>
              <a:buSzPts val="1200"/>
              <a:buFont typeface="Abel"/>
              <a:buNone/>
              <a:defRPr sz="1200" b="0" i="0" u="none" strike="noStrike" cap="none">
                <a:solidFill>
                  <a:srgbClr val="F9E9D9"/>
                </a:solidFill>
                <a:latin typeface="Abel"/>
                <a:ea typeface="Abel"/>
                <a:cs typeface="Abel"/>
                <a:sym typeface="Abel"/>
              </a:defRPr>
            </a:lvl9pPr>
          </a:lstStyle>
          <a:p>
            <a:pPr marL="0" indent="0" algn="l">
              <a:spcAft>
                <a:spcPts val="1600"/>
              </a:spcAft>
            </a:pPr>
            <a:r>
              <a:rPr lang="en-US" sz="1800" dirty="0"/>
              <a:t>2. Aesthetics</a:t>
            </a:r>
          </a:p>
        </p:txBody>
      </p:sp>
      <p:pic>
        <p:nvPicPr>
          <p:cNvPr id="4" name="Picture 3">
            <a:extLst>
              <a:ext uri="{FF2B5EF4-FFF2-40B4-BE49-F238E27FC236}">
                <a16:creationId xmlns:a16="http://schemas.microsoft.com/office/drawing/2014/main" id="{E60CE40B-311B-F04B-92B7-590F46D4E0F0}"/>
              </a:ext>
            </a:extLst>
          </p:cNvPr>
          <p:cNvPicPr>
            <a:picLocks noChangeAspect="1"/>
          </p:cNvPicPr>
          <p:nvPr/>
        </p:nvPicPr>
        <p:blipFill>
          <a:blip r:embed="rId3"/>
          <a:stretch>
            <a:fillRect/>
          </a:stretch>
        </p:blipFill>
        <p:spPr>
          <a:xfrm>
            <a:off x="3759165" y="1725424"/>
            <a:ext cx="3242226" cy="3170531"/>
          </a:xfrm>
          <a:prstGeom prst="rect">
            <a:avLst/>
          </a:prstGeom>
        </p:spPr>
      </p:pic>
    </p:spTree>
    <p:extLst>
      <p:ext uri="{BB962C8B-B14F-4D97-AF65-F5344CB8AC3E}">
        <p14:creationId xmlns:p14="http://schemas.microsoft.com/office/powerpoint/2010/main" val="4922132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9" name="Google Shape;179;p30"/>
          <p:cNvSpPr txBox="1">
            <a:spLocks noGrp="1"/>
          </p:cNvSpPr>
          <p:nvPr>
            <p:ph type="title" idx="3"/>
          </p:nvPr>
        </p:nvSpPr>
        <p:spPr>
          <a:xfrm>
            <a:off x="0" y="393282"/>
            <a:ext cx="4485732" cy="9645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sz="4000" dirty="0"/>
              <a:t>Color in Visualization</a:t>
            </a:r>
            <a:endParaRPr sz="4000" dirty="0"/>
          </a:p>
        </p:txBody>
      </p:sp>
    </p:spTree>
    <p:extLst>
      <p:ext uri="{BB962C8B-B14F-4D97-AF65-F5344CB8AC3E}">
        <p14:creationId xmlns:p14="http://schemas.microsoft.com/office/powerpoint/2010/main" val="31416342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46" name="Google Shape;146;p28"/>
          <p:cNvSpPr txBox="1">
            <a:spLocks noGrp="1"/>
          </p:cNvSpPr>
          <p:nvPr>
            <p:ph type="ctrTitle"/>
          </p:nvPr>
        </p:nvSpPr>
        <p:spPr>
          <a:xfrm>
            <a:off x="430950" y="1337186"/>
            <a:ext cx="8282100" cy="577800"/>
          </a:xfrm>
          <a:prstGeom prst="rect">
            <a:avLst/>
          </a:prstGeom>
        </p:spPr>
        <p:txBody>
          <a:bodyPr spcFirstLastPara="1" wrap="square" lIns="91425" tIns="91425" rIns="91425" bIns="91425" anchor="b" anchorCtr="0">
            <a:noAutofit/>
          </a:bodyPr>
          <a:lstStyle/>
          <a:p>
            <a:pPr lvl="0">
              <a:spcAft>
                <a:spcPts val="1600"/>
              </a:spcAft>
            </a:pPr>
            <a:r>
              <a:rPr lang="en-US" sz="4800" dirty="0"/>
              <a:t>DATA ANALYSIS &amp; VISUALIZATION</a:t>
            </a:r>
          </a:p>
        </p:txBody>
      </p:sp>
      <p:sp>
        <p:nvSpPr>
          <p:cNvPr id="3" name="Google Shape;130;p27">
            <a:extLst>
              <a:ext uri="{FF2B5EF4-FFF2-40B4-BE49-F238E27FC236}">
                <a16:creationId xmlns:a16="http://schemas.microsoft.com/office/drawing/2014/main" id="{A556557A-9D53-054C-AC9E-9788CEC8C64B}"/>
              </a:ext>
            </a:extLst>
          </p:cNvPr>
          <p:cNvSpPr txBox="1">
            <a:spLocks/>
          </p:cNvSpPr>
          <p:nvPr/>
        </p:nvSpPr>
        <p:spPr>
          <a:xfrm>
            <a:off x="758999" y="1725424"/>
            <a:ext cx="7626002" cy="577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r" rtl="0">
              <a:lnSpc>
                <a:spcPct val="100000"/>
              </a:lnSpc>
              <a:spcBef>
                <a:spcPts val="0"/>
              </a:spcBef>
              <a:spcAft>
                <a:spcPts val="0"/>
              </a:spcAft>
              <a:buClr>
                <a:srgbClr val="F9E9D9"/>
              </a:buClr>
              <a:buSzPts val="1200"/>
              <a:buFont typeface="Abel"/>
              <a:buNone/>
              <a:defRPr sz="1200" b="0" i="0" u="none" strike="noStrike" cap="none">
                <a:solidFill>
                  <a:srgbClr val="F9E9D9"/>
                </a:solidFill>
                <a:latin typeface="Abel"/>
                <a:ea typeface="Abel"/>
                <a:cs typeface="Abel"/>
                <a:sym typeface="Abel"/>
              </a:defRPr>
            </a:lvl1pPr>
            <a:lvl2pPr marL="914400" marR="0" lvl="1" indent="-304800" algn="r" rtl="0">
              <a:lnSpc>
                <a:spcPct val="100000"/>
              </a:lnSpc>
              <a:spcBef>
                <a:spcPts val="0"/>
              </a:spcBef>
              <a:spcAft>
                <a:spcPts val="0"/>
              </a:spcAft>
              <a:buClr>
                <a:srgbClr val="F9E9D9"/>
              </a:buClr>
              <a:buSzPts val="1200"/>
              <a:buFont typeface="Abel"/>
              <a:buNone/>
              <a:defRPr sz="1200" b="0" i="0" u="none" strike="noStrike" cap="none">
                <a:solidFill>
                  <a:srgbClr val="F9E9D9"/>
                </a:solidFill>
                <a:latin typeface="Abel"/>
                <a:ea typeface="Abel"/>
                <a:cs typeface="Abel"/>
                <a:sym typeface="Abel"/>
              </a:defRPr>
            </a:lvl2pPr>
            <a:lvl3pPr marL="1371600" marR="0" lvl="2" indent="-304800" algn="r" rtl="0">
              <a:lnSpc>
                <a:spcPct val="100000"/>
              </a:lnSpc>
              <a:spcBef>
                <a:spcPts val="0"/>
              </a:spcBef>
              <a:spcAft>
                <a:spcPts val="0"/>
              </a:spcAft>
              <a:buClr>
                <a:srgbClr val="F9E9D9"/>
              </a:buClr>
              <a:buSzPts val="1200"/>
              <a:buFont typeface="Abel"/>
              <a:buNone/>
              <a:defRPr sz="1200" b="0" i="0" u="none" strike="noStrike" cap="none">
                <a:solidFill>
                  <a:srgbClr val="F9E9D9"/>
                </a:solidFill>
                <a:latin typeface="Abel"/>
                <a:ea typeface="Abel"/>
                <a:cs typeface="Abel"/>
                <a:sym typeface="Abel"/>
              </a:defRPr>
            </a:lvl3pPr>
            <a:lvl4pPr marL="1828800" marR="0" lvl="3" indent="-304800" algn="r" rtl="0">
              <a:lnSpc>
                <a:spcPct val="100000"/>
              </a:lnSpc>
              <a:spcBef>
                <a:spcPts val="0"/>
              </a:spcBef>
              <a:spcAft>
                <a:spcPts val="0"/>
              </a:spcAft>
              <a:buClr>
                <a:srgbClr val="F9E9D9"/>
              </a:buClr>
              <a:buSzPts val="1200"/>
              <a:buFont typeface="Abel"/>
              <a:buNone/>
              <a:defRPr sz="1200" b="0" i="0" u="none" strike="noStrike" cap="none">
                <a:solidFill>
                  <a:srgbClr val="F9E9D9"/>
                </a:solidFill>
                <a:latin typeface="Abel"/>
                <a:ea typeface="Abel"/>
                <a:cs typeface="Abel"/>
                <a:sym typeface="Abel"/>
              </a:defRPr>
            </a:lvl4pPr>
            <a:lvl5pPr marL="2286000" marR="0" lvl="4" indent="-304800" algn="r" rtl="0">
              <a:lnSpc>
                <a:spcPct val="100000"/>
              </a:lnSpc>
              <a:spcBef>
                <a:spcPts val="0"/>
              </a:spcBef>
              <a:spcAft>
                <a:spcPts val="0"/>
              </a:spcAft>
              <a:buClr>
                <a:srgbClr val="F9E9D9"/>
              </a:buClr>
              <a:buSzPts val="1200"/>
              <a:buFont typeface="Abel"/>
              <a:buNone/>
              <a:defRPr sz="1200" b="0" i="0" u="none" strike="noStrike" cap="none">
                <a:solidFill>
                  <a:srgbClr val="F9E9D9"/>
                </a:solidFill>
                <a:latin typeface="Abel"/>
                <a:ea typeface="Abel"/>
                <a:cs typeface="Abel"/>
                <a:sym typeface="Abel"/>
              </a:defRPr>
            </a:lvl5pPr>
            <a:lvl6pPr marL="2743200" marR="0" lvl="5" indent="-304800" algn="r" rtl="0">
              <a:lnSpc>
                <a:spcPct val="100000"/>
              </a:lnSpc>
              <a:spcBef>
                <a:spcPts val="0"/>
              </a:spcBef>
              <a:spcAft>
                <a:spcPts val="0"/>
              </a:spcAft>
              <a:buClr>
                <a:srgbClr val="F9E9D9"/>
              </a:buClr>
              <a:buSzPts val="1200"/>
              <a:buFont typeface="Abel"/>
              <a:buNone/>
              <a:defRPr sz="1200" b="0" i="0" u="none" strike="noStrike" cap="none">
                <a:solidFill>
                  <a:srgbClr val="F9E9D9"/>
                </a:solidFill>
                <a:latin typeface="Abel"/>
                <a:ea typeface="Abel"/>
                <a:cs typeface="Abel"/>
                <a:sym typeface="Abel"/>
              </a:defRPr>
            </a:lvl6pPr>
            <a:lvl7pPr marL="3200400" marR="0" lvl="6" indent="-304800" algn="r" rtl="0">
              <a:lnSpc>
                <a:spcPct val="100000"/>
              </a:lnSpc>
              <a:spcBef>
                <a:spcPts val="0"/>
              </a:spcBef>
              <a:spcAft>
                <a:spcPts val="0"/>
              </a:spcAft>
              <a:buClr>
                <a:srgbClr val="F9E9D9"/>
              </a:buClr>
              <a:buSzPts val="1200"/>
              <a:buFont typeface="Abel"/>
              <a:buNone/>
              <a:defRPr sz="1200" b="0" i="0" u="none" strike="noStrike" cap="none">
                <a:solidFill>
                  <a:srgbClr val="F9E9D9"/>
                </a:solidFill>
                <a:latin typeface="Abel"/>
                <a:ea typeface="Abel"/>
                <a:cs typeface="Abel"/>
                <a:sym typeface="Abel"/>
              </a:defRPr>
            </a:lvl7pPr>
            <a:lvl8pPr marL="3657600" marR="0" lvl="7" indent="-304800" algn="r" rtl="0">
              <a:lnSpc>
                <a:spcPct val="100000"/>
              </a:lnSpc>
              <a:spcBef>
                <a:spcPts val="0"/>
              </a:spcBef>
              <a:spcAft>
                <a:spcPts val="0"/>
              </a:spcAft>
              <a:buClr>
                <a:srgbClr val="F9E9D9"/>
              </a:buClr>
              <a:buSzPts val="1200"/>
              <a:buFont typeface="Abel"/>
              <a:buNone/>
              <a:defRPr sz="1200" b="0" i="0" u="none" strike="noStrike" cap="none">
                <a:solidFill>
                  <a:srgbClr val="F9E9D9"/>
                </a:solidFill>
                <a:latin typeface="Abel"/>
                <a:ea typeface="Abel"/>
                <a:cs typeface="Abel"/>
                <a:sym typeface="Abel"/>
              </a:defRPr>
            </a:lvl8pPr>
            <a:lvl9pPr marL="4114800" marR="0" lvl="8" indent="-304800" algn="r" rtl="0">
              <a:lnSpc>
                <a:spcPct val="100000"/>
              </a:lnSpc>
              <a:spcBef>
                <a:spcPts val="0"/>
              </a:spcBef>
              <a:spcAft>
                <a:spcPts val="0"/>
              </a:spcAft>
              <a:buClr>
                <a:srgbClr val="F9E9D9"/>
              </a:buClr>
              <a:buSzPts val="1200"/>
              <a:buFont typeface="Abel"/>
              <a:buNone/>
              <a:defRPr sz="1200" b="0" i="0" u="none" strike="noStrike" cap="none">
                <a:solidFill>
                  <a:srgbClr val="F9E9D9"/>
                </a:solidFill>
                <a:latin typeface="Abel"/>
                <a:ea typeface="Abel"/>
                <a:cs typeface="Abel"/>
                <a:sym typeface="Abel"/>
              </a:defRPr>
            </a:lvl9pPr>
          </a:lstStyle>
          <a:p>
            <a:pPr marL="0" indent="0" algn="l">
              <a:spcAft>
                <a:spcPts val="1600"/>
              </a:spcAft>
            </a:pPr>
            <a:r>
              <a:rPr lang="en-US" sz="1800" dirty="0"/>
              <a:t>2. Aesthetics</a:t>
            </a:r>
          </a:p>
        </p:txBody>
      </p:sp>
      <p:pic>
        <p:nvPicPr>
          <p:cNvPr id="5" name="Picture 4">
            <a:extLst>
              <a:ext uri="{FF2B5EF4-FFF2-40B4-BE49-F238E27FC236}">
                <a16:creationId xmlns:a16="http://schemas.microsoft.com/office/drawing/2014/main" id="{89B01CDE-BAD7-C24F-80C3-DAD38ED2F36F}"/>
              </a:ext>
            </a:extLst>
          </p:cNvPr>
          <p:cNvPicPr>
            <a:picLocks noChangeAspect="1"/>
          </p:cNvPicPr>
          <p:nvPr/>
        </p:nvPicPr>
        <p:blipFill>
          <a:blip r:embed="rId3"/>
          <a:stretch>
            <a:fillRect/>
          </a:stretch>
        </p:blipFill>
        <p:spPr>
          <a:xfrm>
            <a:off x="430950" y="2303224"/>
            <a:ext cx="8282100" cy="1034088"/>
          </a:xfrm>
          <a:prstGeom prst="rect">
            <a:avLst/>
          </a:prstGeom>
        </p:spPr>
      </p:pic>
    </p:spTree>
    <p:extLst>
      <p:ext uri="{BB962C8B-B14F-4D97-AF65-F5344CB8AC3E}">
        <p14:creationId xmlns:p14="http://schemas.microsoft.com/office/powerpoint/2010/main" val="24156023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46" name="Google Shape;146;p28"/>
          <p:cNvSpPr txBox="1">
            <a:spLocks noGrp="1"/>
          </p:cNvSpPr>
          <p:nvPr>
            <p:ph type="ctrTitle"/>
          </p:nvPr>
        </p:nvSpPr>
        <p:spPr>
          <a:xfrm>
            <a:off x="430950" y="1337186"/>
            <a:ext cx="8282100" cy="577800"/>
          </a:xfrm>
          <a:prstGeom prst="rect">
            <a:avLst/>
          </a:prstGeom>
        </p:spPr>
        <p:txBody>
          <a:bodyPr spcFirstLastPara="1" wrap="square" lIns="91425" tIns="91425" rIns="91425" bIns="91425" anchor="b" anchorCtr="0">
            <a:noAutofit/>
          </a:bodyPr>
          <a:lstStyle/>
          <a:p>
            <a:pPr lvl="0">
              <a:spcAft>
                <a:spcPts val="1600"/>
              </a:spcAft>
            </a:pPr>
            <a:r>
              <a:rPr lang="en-US" sz="4800" dirty="0"/>
              <a:t>DATA ANALYSIS &amp; VISUALIZATION</a:t>
            </a:r>
          </a:p>
        </p:txBody>
      </p:sp>
      <p:sp>
        <p:nvSpPr>
          <p:cNvPr id="3" name="Google Shape;130;p27">
            <a:extLst>
              <a:ext uri="{FF2B5EF4-FFF2-40B4-BE49-F238E27FC236}">
                <a16:creationId xmlns:a16="http://schemas.microsoft.com/office/drawing/2014/main" id="{A556557A-9D53-054C-AC9E-9788CEC8C64B}"/>
              </a:ext>
            </a:extLst>
          </p:cNvPr>
          <p:cNvSpPr txBox="1">
            <a:spLocks/>
          </p:cNvSpPr>
          <p:nvPr/>
        </p:nvSpPr>
        <p:spPr>
          <a:xfrm>
            <a:off x="758999" y="1725424"/>
            <a:ext cx="7626002" cy="577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r" rtl="0">
              <a:lnSpc>
                <a:spcPct val="100000"/>
              </a:lnSpc>
              <a:spcBef>
                <a:spcPts val="0"/>
              </a:spcBef>
              <a:spcAft>
                <a:spcPts val="0"/>
              </a:spcAft>
              <a:buClr>
                <a:srgbClr val="F9E9D9"/>
              </a:buClr>
              <a:buSzPts val="1200"/>
              <a:buFont typeface="Abel"/>
              <a:buNone/>
              <a:defRPr sz="1200" b="0" i="0" u="none" strike="noStrike" cap="none">
                <a:solidFill>
                  <a:srgbClr val="F9E9D9"/>
                </a:solidFill>
                <a:latin typeface="Abel"/>
                <a:ea typeface="Abel"/>
                <a:cs typeface="Abel"/>
                <a:sym typeface="Abel"/>
              </a:defRPr>
            </a:lvl1pPr>
            <a:lvl2pPr marL="914400" marR="0" lvl="1" indent="-304800" algn="r" rtl="0">
              <a:lnSpc>
                <a:spcPct val="100000"/>
              </a:lnSpc>
              <a:spcBef>
                <a:spcPts val="0"/>
              </a:spcBef>
              <a:spcAft>
                <a:spcPts val="0"/>
              </a:spcAft>
              <a:buClr>
                <a:srgbClr val="F9E9D9"/>
              </a:buClr>
              <a:buSzPts val="1200"/>
              <a:buFont typeface="Abel"/>
              <a:buNone/>
              <a:defRPr sz="1200" b="0" i="0" u="none" strike="noStrike" cap="none">
                <a:solidFill>
                  <a:srgbClr val="F9E9D9"/>
                </a:solidFill>
                <a:latin typeface="Abel"/>
                <a:ea typeface="Abel"/>
                <a:cs typeface="Abel"/>
                <a:sym typeface="Abel"/>
              </a:defRPr>
            </a:lvl2pPr>
            <a:lvl3pPr marL="1371600" marR="0" lvl="2" indent="-304800" algn="r" rtl="0">
              <a:lnSpc>
                <a:spcPct val="100000"/>
              </a:lnSpc>
              <a:spcBef>
                <a:spcPts val="0"/>
              </a:spcBef>
              <a:spcAft>
                <a:spcPts val="0"/>
              </a:spcAft>
              <a:buClr>
                <a:srgbClr val="F9E9D9"/>
              </a:buClr>
              <a:buSzPts val="1200"/>
              <a:buFont typeface="Abel"/>
              <a:buNone/>
              <a:defRPr sz="1200" b="0" i="0" u="none" strike="noStrike" cap="none">
                <a:solidFill>
                  <a:srgbClr val="F9E9D9"/>
                </a:solidFill>
                <a:latin typeface="Abel"/>
                <a:ea typeface="Abel"/>
                <a:cs typeface="Abel"/>
                <a:sym typeface="Abel"/>
              </a:defRPr>
            </a:lvl3pPr>
            <a:lvl4pPr marL="1828800" marR="0" lvl="3" indent="-304800" algn="r" rtl="0">
              <a:lnSpc>
                <a:spcPct val="100000"/>
              </a:lnSpc>
              <a:spcBef>
                <a:spcPts val="0"/>
              </a:spcBef>
              <a:spcAft>
                <a:spcPts val="0"/>
              </a:spcAft>
              <a:buClr>
                <a:srgbClr val="F9E9D9"/>
              </a:buClr>
              <a:buSzPts val="1200"/>
              <a:buFont typeface="Abel"/>
              <a:buNone/>
              <a:defRPr sz="1200" b="0" i="0" u="none" strike="noStrike" cap="none">
                <a:solidFill>
                  <a:srgbClr val="F9E9D9"/>
                </a:solidFill>
                <a:latin typeface="Abel"/>
                <a:ea typeface="Abel"/>
                <a:cs typeface="Abel"/>
                <a:sym typeface="Abel"/>
              </a:defRPr>
            </a:lvl4pPr>
            <a:lvl5pPr marL="2286000" marR="0" lvl="4" indent="-304800" algn="r" rtl="0">
              <a:lnSpc>
                <a:spcPct val="100000"/>
              </a:lnSpc>
              <a:spcBef>
                <a:spcPts val="0"/>
              </a:spcBef>
              <a:spcAft>
                <a:spcPts val="0"/>
              </a:spcAft>
              <a:buClr>
                <a:srgbClr val="F9E9D9"/>
              </a:buClr>
              <a:buSzPts val="1200"/>
              <a:buFont typeface="Abel"/>
              <a:buNone/>
              <a:defRPr sz="1200" b="0" i="0" u="none" strike="noStrike" cap="none">
                <a:solidFill>
                  <a:srgbClr val="F9E9D9"/>
                </a:solidFill>
                <a:latin typeface="Abel"/>
                <a:ea typeface="Abel"/>
                <a:cs typeface="Abel"/>
                <a:sym typeface="Abel"/>
              </a:defRPr>
            </a:lvl5pPr>
            <a:lvl6pPr marL="2743200" marR="0" lvl="5" indent="-304800" algn="r" rtl="0">
              <a:lnSpc>
                <a:spcPct val="100000"/>
              </a:lnSpc>
              <a:spcBef>
                <a:spcPts val="0"/>
              </a:spcBef>
              <a:spcAft>
                <a:spcPts val="0"/>
              </a:spcAft>
              <a:buClr>
                <a:srgbClr val="F9E9D9"/>
              </a:buClr>
              <a:buSzPts val="1200"/>
              <a:buFont typeface="Abel"/>
              <a:buNone/>
              <a:defRPr sz="1200" b="0" i="0" u="none" strike="noStrike" cap="none">
                <a:solidFill>
                  <a:srgbClr val="F9E9D9"/>
                </a:solidFill>
                <a:latin typeface="Abel"/>
                <a:ea typeface="Abel"/>
                <a:cs typeface="Abel"/>
                <a:sym typeface="Abel"/>
              </a:defRPr>
            </a:lvl6pPr>
            <a:lvl7pPr marL="3200400" marR="0" lvl="6" indent="-304800" algn="r" rtl="0">
              <a:lnSpc>
                <a:spcPct val="100000"/>
              </a:lnSpc>
              <a:spcBef>
                <a:spcPts val="0"/>
              </a:spcBef>
              <a:spcAft>
                <a:spcPts val="0"/>
              </a:spcAft>
              <a:buClr>
                <a:srgbClr val="F9E9D9"/>
              </a:buClr>
              <a:buSzPts val="1200"/>
              <a:buFont typeface="Abel"/>
              <a:buNone/>
              <a:defRPr sz="1200" b="0" i="0" u="none" strike="noStrike" cap="none">
                <a:solidFill>
                  <a:srgbClr val="F9E9D9"/>
                </a:solidFill>
                <a:latin typeface="Abel"/>
                <a:ea typeface="Abel"/>
                <a:cs typeface="Abel"/>
                <a:sym typeface="Abel"/>
              </a:defRPr>
            </a:lvl7pPr>
            <a:lvl8pPr marL="3657600" marR="0" lvl="7" indent="-304800" algn="r" rtl="0">
              <a:lnSpc>
                <a:spcPct val="100000"/>
              </a:lnSpc>
              <a:spcBef>
                <a:spcPts val="0"/>
              </a:spcBef>
              <a:spcAft>
                <a:spcPts val="0"/>
              </a:spcAft>
              <a:buClr>
                <a:srgbClr val="F9E9D9"/>
              </a:buClr>
              <a:buSzPts val="1200"/>
              <a:buFont typeface="Abel"/>
              <a:buNone/>
              <a:defRPr sz="1200" b="0" i="0" u="none" strike="noStrike" cap="none">
                <a:solidFill>
                  <a:srgbClr val="F9E9D9"/>
                </a:solidFill>
                <a:latin typeface="Abel"/>
                <a:ea typeface="Abel"/>
                <a:cs typeface="Abel"/>
                <a:sym typeface="Abel"/>
              </a:defRPr>
            </a:lvl8pPr>
            <a:lvl9pPr marL="4114800" marR="0" lvl="8" indent="-304800" algn="r" rtl="0">
              <a:lnSpc>
                <a:spcPct val="100000"/>
              </a:lnSpc>
              <a:spcBef>
                <a:spcPts val="0"/>
              </a:spcBef>
              <a:spcAft>
                <a:spcPts val="0"/>
              </a:spcAft>
              <a:buClr>
                <a:srgbClr val="F9E9D9"/>
              </a:buClr>
              <a:buSzPts val="1200"/>
              <a:buFont typeface="Abel"/>
              <a:buNone/>
              <a:defRPr sz="1200" b="0" i="0" u="none" strike="noStrike" cap="none">
                <a:solidFill>
                  <a:srgbClr val="F9E9D9"/>
                </a:solidFill>
                <a:latin typeface="Abel"/>
                <a:ea typeface="Abel"/>
                <a:cs typeface="Abel"/>
                <a:sym typeface="Abel"/>
              </a:defRPr>
            </a:lvl9pPr>
          </a:lstStyle>
          <a:p>
            <a:pPr marL="0" indent="0" algn="l">
              <a:spcAft>
                <a:spcPts val="1600"/>
              </a:spcAft>
            </a:pPr>
            <a:r>
              <a:rPr lang="en-US" sz="1800" dirty="0"/>
              <a:t>2. Aesthetics</a:t>
            </a:r>
          </a:p>
        </p:txBody>
      </p:sp>
      <p:pic>
        <p:nvPicPr>
          <p:cNvPr id="4" name="Picture 3">
            <a:extLst>
              <a:ext uri="{FF2B5EF4-FFF2-40B4-BE49-F238E27FC236}">
                <a16:creationId xmlns:a16="http://schemas.microsoft.com/office/drawing/2014/main" id="{EF4895D4-AD02-154D-AEE9-7964D2633C1E}"/>
              </a:ext>
            </a:extLst>
          </p:cNvPr>
          <p:cNvPicPr>
            <a:picLocks noChangeAspect="1"/>
          </p:cNvPicPr>
          <p:nvPr/>
        </p:nvPicPr>
        <p:blipFill>
          <a:blip r:embed="rId3"/>
          <a:stretch>
            <a:fillRect/>
          </a:stretch>
        </p:blipFill>
        <p:spPr>
          <a:xfrm>
            <a:off x="852075" y="2122442"/>
            <a:ext cx="4471765" cy="2675074"/>
          </a:xfrm>
          <a:prstGeom prst="rect">
            <a:avLst/>
          </a:prstGeom>
        </p:spPr>
      </p:pic>
      <p:sp>
        <p:nvSpPr>
          <p:cNvPr id="7" name="Google Shape;130;p27">
            <a:extLst>
              <a:ext uri="{FF2B5EF4-FFF2-40B4-BE49-F238E27FC236}">
                <a16:creationId xmlns:a16="http://schemas.microsoft.com/office/drawing/2014/main" id="{3C57CE1C-1310-1E42-A95F-E8B62699C767}"/>
              </a:ext>
            </a:extLst>
          </p:cNvPr>
          <p:cNvSpPr txBox="1">
            <a:spLocks/>
          </p:cNvSpPr>
          <p:nvPr/>
        </p:nvSpPr>
        <p:spPr>
          <a:xfrm>
            <a:off x="6032039" y="2551377"/>
            <a:ext cx="7626002" cy="577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r" rtl="0">
              <a:lnSpc>
                <a:spcPct val="100000"/>
              </a:lnSpc>
              <a:spcBef>
                <a:spcPts val="0"/>
              </a:spcBef>
              <a:spcAft>
                <a:spcPts val="0"/>
              </a:spcAft>
              <a:buClr>
                <a:srgbClr val="F9E9D9"/>
              </a:buClr>
              <a:buSzPts val="1200"/>
              <a:buFont typeface="Abel"/>
              <a:buNone/>
              <a:defRPr sz="1200" b="0" i="0" u="none" strike="noStrike" cap="none">
                <a:solidFill>
                  <a:srgbClr val="F9E9D9"/>
                </a:solidFill>
                <a:latin typeface="Abel"/>
                <a:ea typeface="Abel"/>
                <a:cs typeface="Abel"/>
                <a:sym typeface="Abel"/>
              </a:defRPr>
            </a:lvl1pPr>
            <a:lvl2pPr marL="914400" marR="0" lvl="1" indent="-304800" algn="r" rtl="0">
              <a:lnSpc>
                <a:spcPct val="100000"/>
              </a:lnSpc>
              <a:spcBef>
                <a:spcPts val="0"/>
              </a:spcBef>
              <a:spcAft>
                <a:spcPts val="0"/>
              </a:spcAft>
              <a:buClr>
                <a:srgbClr val="F9E9D9"/>
              </a:buClr>
              <a:buSzPts val="1200"/>
              <a:buFont typeface="Abel"/>
              <a:buNone/>
              <a:defRPr sz="1200" b="0" i="0" u="none" strike="noStrike" cap="none">
                <a:solidFill>
                  <a:srgbClr val="F9E9D9"/>
                </a:solidFill>
                <a:latin typeface="Abel"/>
                <a:ea typeface="Abel"/>
                <a:cs typeface="Abel"/>
                <a:sym typeface="Abel"/>
              </a:defRPr>
            </a:lvl2pPr>
            <a:lvl3pPr marL="1371600" marR="0" lvl="2" indent="-304800" algn="r" rtl="0">
              <a:lnSpc>
                <a:spcPct val="100000"/>
              </a:lnSpc>
              <a:spcBef>
                <a:spcPts val="0"/>
              </a:spcBef>
              <a:spcAft>
                <a:spcPts val="0"/>
              </a:spcAft>
              <a:buClr>
                <a:srgbClr val="F9E9D9"/>
              </a:buClr>
              <a:buSzPts val="1200"/>
              <a:buFont typeface="Abel"/>
              <a:buNone/>
              <a:defRPr sz="1200" b="0" i="0" u="none" strike="noStrike" cap="none">
                <a:solidFill>
                  <a:srgbClr val="F9E9D9"/>
                </a:solidFill>
                <a:latin typeface="Abel"/>
                <a:ea typeface="Abel"/>
                <a:cs typeface="Abel"/>
                <a:sym typeface="Abel"/>
              </a:defRPr>
            </a:lvl3pPr>
            <a:lvl4pPr marL="1828800" marR="0" lvl="3" indent="-304800" algn="r" rtl="0">
              <a:lnSpc>
                <a:spcPct val="100000"/>
              </a:lnSpc>
              <a:spcBef>
                <a:spcPts val="0"/>
              </a:spcBef>
              <a:spcAft>
                <a:spcPts val="0"/>
              </a:spcAft>
              <a:buClr>
                <a:srgbClr val="F9E9D9"/>
              </a:buClr>
              <a:buSzPts val="1200"/>
              <a:buFont typeface="Abel"/>
              <a:buNone/>
              <a:defRPr sz="1200" b="0" i="0" u="none" strike="noStrike" cap="none">
                <a:solidFill>
                  <a:srgbClr val="F9E9D9"/>
                </a:solidFill>
                <a:latin typeface="Abel"/>
                <a:ea typeface="Abel"/>
                <a:cs typeface="Abel"/>
                <a:sym typeface="Abel"/>
              </a:defRPr>
            </a:lvl4pPr>
            <a:lvl5pPr marL="2286000" marR="0" lvl="4" indent="-304800" algn="r" rtl="0">
              <a:lnSpc>
                <a:spcPct val="100000"/>
              </a:lnSpc>
              <a:spcBef>
                <a:spcPts val="0"/>
              </a:spcBef>
              <a:spcAft>
                <a:spcPts val="0"/>
              </a:spcAft>
              <a:buClr>
                <a:srgbClr val="F9E9D9"/>
              </a:buClr>
              <a:buSzPts val="1200"/>
              <a:buFont typeface="Abel"/>
              <a:buNone/>
              <a:defRPr sz="1200" b="0" i="0" u="none" strike="noStrike" cap="none">
                <a:solidFill>
                  <a:srgbClr val="F9E9D9"/>
                </a:solidFill>
                <a:latin typeface="Abel"/>
                <a:ea typeface="Abel"/>
                <a:cs typeface="Abel"/>
                <a:sym typeface="Abel"/>
              </a:defRPr>
            </a:lvl5pPr>
            <a:lvl6pPr marL="2743200" marR="0" lvl="5" indent="-304800" algn="r" rtl="0">
              <a:lnSpc>
                <a:spcPct val="100000"/>
              </a:lnSpc>
              <a:spcBef>
                <a:spcPts val="0"/>
              </a:spcBef>
              <a:spcAft>
                <a:spcPts val="0"/>
              </a:spcAft>
              <a:buClr>
                <a:srgbClr val="F9E9D9"/>
              </a:buClr>
              <a:buSzPts val="1200"/>
              <a:buFont typeface="Abel"/>
              <a:buNone/>
              <a:defRPr sz="1200" b="0" i="0" u="none" strike="noStrike" cap="none">
                <a:solidFill>
                  <a:srgbClr val="F9E9D9"/>
                </a:solidFill>
                <a:latin typeface="Abel"/>
                <a:ea typeface="Abel"/>
                <a:cs typeface="Abel"/>
                <a:sym typeface="Abel"/>
              </a:defRPr>
            </a:lvl6pPr>
            <a:lvl7pPr marL="3200400" marR="0" lvl="6" indent="-304800" algn="r" rtl="0">
              <a:lnSpc>
                <a:spcPct val="100000"/>
              </a:lnSpc>
              <a:spcBef>
                <a:spcPts val="0"/>
              </a:spcBef>
              <a:spcAft>
                <a:spcPts val="0"/>
              </a:spcAft>
              <a:buClr>
                <a:srgbClr val="F9E9D9"/>
              </a:buClr>
              <a:buSzPts val="1200"/>
              <a:buFont typeface="Abel"/>
              <a:buNone/>
              <a:defRPr sz="1200" b="0" i="0" u="none" strike="noStrike" cap="none">
                <a:solidFill>
                  <a:srgbClr val="F9E9D9"/>
                </a:solidFill>
                <a:latin typeface="Abel"/>
                <a:ea typeface="Abel"/>
                <a:cs typeface="Abel"/>
                <a:sym typeface="Abel"/>
              </a:defRPr>
            </a:lvl7pPr>
            <a:lvl8pPr marL="3657600" marR="0" lvl="7" indent="-304800" algn="r" rtl="0">
              <a:lnSpc>
                <a:spcPct val="100000"/>
              </a:lnSpc>
              <a:spcBef>
                <a:spcPts val="0"/>
              </a:spcBef>
              <a:spcAft>
                <a:spcPts val="0"/>
              </a:spcAft>
              <a:buClr>
                <a:srgbClr val="F9E9D9"/>
              </a:buClr>
              <a:buSzPts val="1200"/>
              <a:buFont typeface="Abel"/>
              <a:buNone/>
              <a:defRPr sz="1200" b="0" i="0" u="none" strike="noStrike" cap="none">
                <a:solidFill>
                  <a:srgbClr val="F9E9D9"/>
                </a:solidFill>
                <a:latin typeface="Abel"/>
                <a:ea typeface="Abel"/>
                <a:cs typeface="Abel"/>
                <a:sym typeface="Abel"/>
              </a:defRPr>
            </a:lvl8pPr>
            <a:lvl9pPr marL="4114800" marR="0" lvl="8" indent="-304800" algn="r" rtl="0">
              <a:lnSpc>
                <a:spcPct val="100000"/>
              </a:lnSpc>
              <a:spcBef>
                <a:spcPts val="0"/>
              </a:spcBef>
              <a:spcAft>
                <a:spcPts val="0"/>
              </a:spcAft>
              <a:buClr>
                <a:srgbClr val="F9E9D9"/>
              </a:buClr>
              <a:buSzPts val="1200"/>
              <a:buFont typeface="Abel"/>
              <a:buNone/>
              <a:defRPr sz="1200" b="0" i="0" u="none" strike="noStrike" cap="none">
                <a:solidFill>
                  <a:srgbClr val="F9E9D9"/>
                </a:solidFill>
                <a:latin typeface="Abel"/>
                <a:ea typeface="Abel"/>
                <a:cs typeface="Abel"/>
                <a:sym typeface="Abel"/>
              </a:defRPr>
            </a:lvl9pPr>
          </a:lstStyle>
          <a:p>
            <a:pPr marL="0" indent="0" algn="l">
              <a:spcAft>
                <a:spcPts val="1600"/>
              </a:spcAft>
            </a:pPr>
            <a:r>
              <a:rPr lang="en-US" sz="1800" dirty="0" err="1"/>
              <a:t>display_size</a:t>
            </a:r>
            <a:endParaRPr lang="en-US" sz="1800" dirty="0"/>
          </a:p>
          <a:p>
            <a:pPr marL="0" indent="0" algn="l">
              <a:spcAft>
                <a:spcPts val="1600"/>
              </a:spcAft>
            </a:pPr>
            <a:r>
              <a:rPr lang="en-US" sz="1800" dirty="0" err="1"/>
              <a:t>model_type</a:t>
            </a:r>
            <a:endParaRPr lang="en-US" sz="1800" dirty="0"/>
          </a:p>
          <a:p>
            <a:pPr marL="0" indent="0" algn="l">
              <a:spcAft>
                <a:spcPts val="1600"/>
              </a:spcAft>
            </a:pPr>
            <a:r>
              <a:rPr lang="en-US" sz="1800" dirty="0" err="1"/>
              <a:t>vis_type</a:t>
            </a:r>
            <a:endParaRPr lang="en-US" sz="1800" dirty="0"/>
          </a:p>
          <a:p>
            <a:pPr marL="0" indent="0" algn="l">
              <a:spcAft>
                <a:spcPts val="1600"/>
              </a:spcAft>
            </a:pPr>
            <a:endParaRPr lang="en-US" sz="1800" dirty="0"/>
          </a:p>
        </p:txBody>
      </p:sp>
    </p:spTree>
    <p:extLst>
      <p:ext uri="{BB962C8B-B14F-4D97-AF65-F5344CB8AC3E}">
        <p14:creationId xmlns:p14="http://schemas.microsoft.com/office/powerpoint/2010/main" val="3212615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46" name="Google Shape;146;p28"/>
          <p:cNvSpPr txBox="1">
            <a:spLocks noGrp="1"/>
          </p:cNvSpPr>
          <p:nvPr>
            <p:ph type="ctrTitle"/>
          </p:nvPr>
        </p:nvSpPr>
        <p:spPr>
          <a:xfrm>
            <a:off x="430950" y="1337186"/>
            <a:ext cx="8282100" cy="577800"/>
          </a:xfrm>
          <a:prstGeom prst="rect">
            <a:avLst/>
          </a:prstGeom>
        </p:spPr>
        <p:txBody>
          <a:bodyPr spcFirstLastPara="1" wrap="square" lIns="91425" tIns="91425" rIns="91425" bIns="91425" anchor="b" anchorCtr="0">
            <a:noAutofit/>
          </a:bodyPr>
          <a:lstStyle/>
          <a:p>
            <a:pPr lvl="0">
              <a:spcAft>
                <a:spcPts val="1600"/>
              </a:spcAft>
            </a:pPr>
            <a:r>
              <a:rPr lang="en-US" sz="4800" dirty="0"/>
              <a:t>DATA ANALYSIS &amp; VISUALIZATION</a:t>
            </a:r>
          </a:p>
        </p:txBody>
      </p:sp>
      <p:sp>
        <p:nvSpPr>
          <p:cNvPr id="3" name="Google Shape;130;p27">
            <a:extLst>
              <a:ext uri="{FF2B5EF4-FFF2-40B4-BE49-F238E27FC236}">
                <a16:creationId xmlns:a16="http://schemas.microsoft.com/office/drawing/2014/main" id="{A556557A-9D53-054C-AC9E-9788CEC8C64B}"/>
              </a:ext>
            </a:extLst>
          </p:cNvPr>
          <p:cNvSpPr txBox="1">
            <a:spLocks/>
          </p:cNvSpPr>
          <p:nvPr/>
        </p:nvSpPr>
        <p:spPr>
          <a:xfrm>
            <a:off x="758999" y="1725424"/>
            <a:ext cx="7626002" cy="577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r" rtl="0">
              <a:lnSpc>
                <a:spcPct val="100000"/>
              </a:lnSpc>
              <a:spcBef>
                <a:spcPts val="0"/>
              </a:spcBef>
              <a:spcAft>
                <a:spcPts val="0"/>
              </a:spcAft>
              <a:buClr>
                <a:srgbClr val="F9E9D9"/>
              </a:buClr>
              <a:buSzPts val="1200"/>
              <a:buFont typeface="Abel"/>
              <a:buNone/>
              <a:defRPr sz="1200" b="0" i="0" u="none" strike="noStrike" cap="none">
                <a:solidFill>
                  <a:srgbClr val="F9E9D9"/>
                </a:solidFill>
                <a:latin typeface="Abel"/>
                <a:ea typeface="Abel"/>
                <a:cs typeface="Abel"/>
                <a:sym typeface="Abel"/>
              </a:defRPr>
            </a:lvl1pPr>
            <a:lvl2pPr marL="914400" marR="0" lvl="1" indent="-304800" algn="r" rtl="0">
              <a:lnSpc>
                <a:spcPct val="100000"/>
              </a:lnSpc>
              <a:spcBef>
                <a:spcPts val="0"/>
              </a:spcBef>
              <a:spcAft>
                <a:spcPts val="0"/>
              </a:spcAft>
              <a:buClr>
                <a:srgbClr val="F9E9D9"/>
              </a:buClr>
              <a:buSzPts val="1200"/>
              <a:buFont typeface="Abel"/>
              <a:buNone/>
              <a:defRPr sz="1200" b="0" i="0" u="none" strike="noStrike" cap="none">
                <a:solidFill>
                  <a:srgbClr val="F9E9D9"/>
                </a:solidFill>
                <a:latin typeface="Abel"/>
                <a:ea typeface="Abel"/>
                <a:cs typeface="Abel"/>
                <a:sym typeface="Abel"/>
              </a:defRPr>
            </a:lvl2pPr>
            <a:lvl3pPr marL="1371600" marR="0" lvl="2" indent="-304800" algn="r" rtl="0">
              <a:lnSpc>
                <a:spcPct val="100000"/>
              </a:lnSpc>
              <a:spcBef>
                <a:spcPts val="0"/>
              </a:spcBef>
              <a:spcAft>
                <a:spcPts val="0"/>
              </a:spcAft>
              <a:buClr>
                <a:srgbClr val="F9E9D9"/>
              </a:buClr>
              <a:buSzPts val="1200"/>
              <a:buFont typeface="Abel"/>
              <a:buNone/>
              <a:defRPr sz="1200" b="0" i="0" u="none" strike="noStrike" cap="none">
                <a:solidFill>
                  <a:srgbClr val="F9E9D9"/>
                </a:solidFill>
                <a:latin typeface="Abel"/>
                <a:ea typeface="Abel"/>
                <a:cs typeface="Abel"/>
                <a:sym typeface="Abel"/>
              </a:defRPr>
            </a:lvl3pPr>
            <a:lvl4pPr marL="1828800" marR="0" lvl="3" indent="-304800" algn="r" rtl="0">
              <a:lnSpc>
                <a:spcPct val="100000"/>
              </a:lnSpc>
              <a:spcBef>
                <a:spcPts val="0"/>
              </a:spcBef>
              <a:spcAft>
                <a:spcPts val="0"/>
              </a:spcAft>
              <a:buClr>
                <a:srgbClr val="F9E9D9"/>
              </a:buClr>
              <a:buSzPts val="1200"/>
              <a:buFont typeface="Abel"/>
              <a:buNone/>
              <a:defRPr sz="1200" b="0" i="0" u="none" strike="noStrike" cap="none">
                <a:solidFill>
                  <a:srgbClr val="F9E9D9"/>
                </a:solidFill>
                <a:latin typeface="Abel"/>
                <a:ea typeface="Abel"/>
                <a:cs typeface="Abel"/>
                <a:sym typeface="Abel"/>
              </a:defRPr>
            </a:lvl4pPr>
            <a:lvl5pPr marL="2286000" marR="0" lvl="4" indent="-304800" algn="r" rtl="0">
              <a:lnSpc>
                <a:spcPct val="100000"/>
              </a:lnSpc>
              <a:spcBef>
                <a:spcPts val="0"/>
              </a:spcBef>
              <a:spcAft>
                <a:spcPts val="0"/>
              </a:spcAft>
              <a:buClr>
                <a:srgbClr val="F9E9D9"/>
              </a:buClr>
              <a:buSzPts val="1200"/>
              <a:buFont typeface="Abel"/>
              <a:buNone/>
              <a:defRPr sz="1200" b="0" i="0" u="none" strike="noStrike" cap="none">
                <a:solidFill>
                  <a:srgbClr val="F9E9D9"/>
                </a:solidFill>
                <a:latin typeface="Abel"/>
                <a:ea typeface="Abel"/>
                <a:cs typeface="Abel"/>
                <a:sym typeface="Abel"/>
              </a:defRPr>
            </a:lvl5pPr>
            <a:lvl6pPr marL="2743200" marR="0" lvl="5" indent="-304800" algn="r" rtl="0">
              <a:lnSpc>
                <a:spcPct val="100000"/>
              </a:lnSpc>
              <a:spcBef>
                <a:spcPts val="0"/>
              </a:spcBef>
              <a:spcAft>
                <a:spcPts val="0"/>
              </a:spcAft>
              <a:buClr>
                <a:srgbClr val="F9E9D9"/>
              </a:buClr>
              <a:buSzPts val="1200"/>
              <a:buFont typeface="Abel"/>
              <a:buNone/>
              <a:defRPr sz="1200" b="0" i="0" u="none" strike="noStrike" cap="none">
                <a:solidFill>
                  <a:srgbClr val="F9E9D9"/>
                </a:solidFill>
                <a:latin typeface="Abel"/>
                <a:ea typeface="Abel"/>
                <a:cs typeface="Abel"/>
                <a:sym typeface="Abel"/>
              </a:defRPr>
            </a:lvl6pPr>
            <a:lvl7pPr marL="3200400" marR="0" lvl="6" indent="-304800" algn="r" rtl="0">
              <a:lnSpc>
                <a:spcPct val="100000"/>
              </a:lnSpc>
              <a:spcBef>
                <a:spcPts val="0"/>
              </a:spcBef>
              <a:spcAft>
                <a:spcPts val="0"/>
              </a:spcAft>
              <a:buClr>
                <a:srgbClr val="F9E9D9"/>
              </a:buClr>
              <a:buSzPts val="1200"/>
              <a:buFont typeface="Abel"/>
              <a:buNone/>
              <a:defRPr sz="1200" b="0" i="0" u="none" strike="noStrike" cap="none">
                <a:solidFill>
                  <a:srgbClr val="F9E9D9"/>
                </a:solidFill>
                <a:latin typeface="Abel"/>
                <a:ea typeface="Abel"/>
                <a:cs typeface="Abel"/>
                <a:sym typeface="Abel"/>
              </a:defRPr>
            </a:lvl7pPr>
            <a:lvl8pPr marL="3657600" marR="0" lvl="7" indent="-304800" algn="r" rtl="0">
              <a:lnSpc>
                <a:spcPct val="100000"/>
              </a:lnSpc>
              <a:spcBef>
                <a:spcPts val="0"/>
              </a:spcBef>
              <a:spcAft>
                <a:spcPts val="0"/>
              </a:spcAft>
              <a:buClr>
                <a:srgbClr val="F9E9D9"/>
              </a:buClr>
              <a:buSzPts val="1200"/>
              <a:buFont typeface="Abel"/>
              <a:buNone/>
              <a:defRPr sz="1200" b="0" i="0" u="none" strike="noStrike" cap="none">
                <a:solidFill>
                  <a:srgbClr val="F9E9D9"/>
                </a:solidFill>
                <a:latin typeface="Abel"/>
                <a:ea typeface="Abel"/>
                <a:cs typeface="Abel"/>
                <a:sym typeface="Abel"/>
              </a:defRPr>
            </a:lvl8pPr>
            <a:lvl9pPr marL="4114800" marR="0" lvl="8" indent="-304800" algn="r" rtl="0">
              <a:lnSpc>
                <a:spcPct val="100000"/>
              </a:lnSpc>
              <a:spcBef>
                <a:spcPts val="0"/>
              </a:spcBef>
              <a:spcAft>
                <a:spcPts val="0"/>
              </a:spcAft>
              <a:buClr>
                <a:srgbClr val="F9E9D9"/>
              </a:buClr>
              <a:buSzPts val="1200"/>
              <a:buFont typeface="Abel"/>
              <a:buNone/>
              <a:defRPr sz="1200" b="0" i="0" u="none" strike="noStrike" cap="none">
                <a:solidFill>
                  <a:srgbClr val="F9E9D9"/>
                </a:solidFill>
                <a:latin typeface="Abel"/>
                <a:ea typeface="Abel"/>
                <a:cs typeface="Abel"/>
                <a:sym typeface="Abel"/>
              </a:defRPr>
            </a:lvl9pPr>
          </a:lstStyle>
          <a:p>
            <a:pPr marL="0" indent="0" algn="l">
              <a:spcAft>
                <a:spcPts val="1600"/>
              </a:spcAft>
            </a:pPr>
            <a:r>
              <a:rPr lang="en-US" sz="1800" dirty="0"/>
              <a:t>3. Designer Demographics (Univariate)</a:t>
            </a:r>
          </a:p>
        </p:txBody>
      </p:sp>
      <p:pic>
        <p:nvPicPr>
          <p:cNvPr id="5" name="Picture 4">
            <a:extLst>
              <a:ext uri="{FF2B5EF4-FFF2-40B4-BE49-F238E27FC236}">
                <a16:creationId xmlns:a16="http://schemas.microsoft.com/office/drawing/2014/main" id="{251E205C-34EC-8B4C-9C91-8FBC7053DAB9}"/>
              </a:ext>
            </a:extLst>
          </p:cNvPr>
          <p:cNvPicPr>
            <a:picLocks noChangeAspect="1"/>
          </p:cNvPicPr>
          <p:nvPr/>
        </p:nvPicPr>
        <p:blipFill>
          <a:blip r:embed="rId3"/>
          <a:stretch>
            <a:fillRect/>
          </a:stretch>
        </p:blipFill>
        <p:spPr>
          <a:xfrm>
            <a:off x="199487" y="2194561"/>
            <a:ext cx="8745025" cy="2747592"/>
          </a:xfrm>
          <a:prstGeom prst="rect">
            <a:avLst/>
          </a:prstGeom>
        </p:spPr>
      </p:pic>
    </p:spTree>
    <p:extLst>
      <p:ext uri="{BB962C8B-B14F-4D97-AF65-F5344CB8AC3E}">
        <p14:creationId xmlns:p14="http://schemas.microsoft.com/office/powerpoint/2010/main" val="31076091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46" name="Google Shape;146;p28"/>
          <p:cNvSpPr txBox="1">
            <a:spLocks noGrp="1"/>
          </p:cNvSpPr>
          <p:nvPr>
            <p:ph type="ctrTitle"/>
          </p:nvPr>
        </p:nvSpPr>
        <p:spPr>
          <a:xfrm>
            <a:off x="430950" y="1337186"/>
            <a:ext cx="8282100" cy="577800"/>
          </a:xfrm>
          <a:prstGeom prst="rect">
            <a:avLst/>
          </a:prstGeom>
        </p:spPr>
        <p:txBody>
          <a:bodyPr spcFirstLastPara="1" wrap="square" lIns="91425" tIns="91425" rIns="91425" bIns="91425" anchor="b" anchorCtr="0">
            <a:noAutofit/>
          </a:bodyPr>
          <a:lstStyle/>
          <a:p>
            <a:pPr lvl="0">
              <a:spcAft>
                <a:spcPts val="1600"/>
              </a:spcAft>
            </a:pPr>
            <a:r>
              <a:rPr lang="en-US" sz="4800" dirty="0"/>
              <a:t>DATA ANALYSIS &amp; VISUALIZATION</a:t>
            </a:r>
          </a:p>
        </p:txBody>
      </p:sp>
      <p:sp>
        <p:nvSpPr>
          <p:cNvPr id="3" name="Google Shape;130;p27">
            <a:extLst>
              <a:ext uri="{FF2B5EF4-FFF2-40B4-BE49-F238E27FC236}">
                <a16:creationId xmlns:a16="http://schemas.microsoft.com/office/drawing/2014/main" id="{A556557A-9D53-054C-AC9E-9788CEC8C64B}"/>
              </a:ext>
            </a:extLst>
          </p:cNvPr>
          <p:cNvSpPr txBox="1">
            <a:spLocks/>
          </p:cNvSpPr>
          <p:nvPr/>
        </p:nvSpPr>
        <p:spPr>
          <a:xfrm>
            <a:off x="758999" y="1725424"/>
            <a:ext cx="7626002" cy="577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r" rtl="0">
              <a:lnSpc>
                <a:spcPct val="100000"/>
              </a:lnSpc>
              <a:spcBef>
                <a:spcPts val="0"/>
              </a:spcBef>
              <a:spcAft>
                <a:spcPts val="0"/>
              </a:spcAft>
              <a:buClr>
                <a:srgbClr val="F9E9D9"/>
              </a:buClr>
              <a:buSzPts val="1200"/>
              <a:buFont typeface="Abel"/>
              <a:buNone/>
              <a:defRPr sz="1200" b="0" i="0" u="none" strike="noStrike" cap="none">
                <a:solidFill>
                  <a:srgbClr val="F9E9D9"/>
                </a:solidFill>
                <a:latin typeface="Abel"/>
                <a:ea typeface="Abel"/>
                <a:cs typeface="Abel"/>
                <a:sym typeface="Abel"/>
              </a:defRPr>
            </a:lvl1pPr>
            <a:lvl2pPr marL="914400" marR="0" lvl="1" indent="-304800" algn="r" rtl="0">
              <a:lnSpc>
                <a:spcPct val="100000"/>
              </a:lnSpc>
              <a:spcBef>
                <a:spcPts val="0"/>
              </a:spcBef>
              <a:spcAft>
                <a:spcPts val="0"/>
              </a:spcAft>
              <a:buClr>
                <a:srgbClr val="F9E9D9"/>
              </a:buClr>
              <a:buSzPts val="1200"/>
              <a:buFont typeface="Abel"/>
              <a:buNone/>
              <a:defRPr sz="1200" b="0" i="0" u="none" strike="noStrike" cap="none">
                <a:solidFill>
                  <a:srgbClr val="F9E9D9"/>
                </a:solidFill>
                <a:latin typeface="Abel"/>
                <a:ea typeface="Abel"/>
                <a:cs typeface="Abel"/>
                <a:sym typeface="Abel"/>
              </a:defRPr>
            </a:lvl2pPr>
            <a:lvl3pPr marL="1371600" marR="0" lvl="2" indent="-304800" algn="r" rtl="0">
              <a:lnSpc>
                <a:spcPct val="100000"/>
              </a:lnSpc>
              <a:spcBef>
                <a:spcPts val="0"/>
              </a:spcBef>
              <a:spcAft>
                <a:spcPts val="0"/>
              </a:spcAft>
              <a:buClr>
                <a:srgbClr val="F9E9D9"/>
              </a:buClr>
              <a:buSzPts val="1200"/>
              <a:buFont typeface="Abel"/>
              <a:buNone/>
              <a:defRPr sz="1200" b="0" i="0" u="none" strike="noStrike" cap="none">
                <a:solidFill>
                  <a:srgbClr val="F9E9D9"/>
                </a:solidFill>
                <a:latin typeface="Abel"/>
                <a:ea typeface="Abel"/>
                <a:cs typeface="Abel"/>
                <a:sym typeface="Abel"/>
              </a:defRPr>
            </a:lvl3pPr>
            <a:lvl4pPr marL="1828800" marR="0" lvl="3" indent="-304800" algn="r" rtl="0">
              <a:lnSpc>
                <a:spcPct val="100000"/>
              </a:lnSpc>
              <a:spcBef>
                <a:spcPts val="0"/>
              </a:spcBef>
              <a:spcAft>
                <a:spcPts val="0"/>
              </a:spcAft>
              <a:buClr>
                <a:srgbClr val="F9E9D9"/>
              </a:buClr>
              <a:buSzPts val="1200"/>
              <a:buFont typeface="Abel"/>
              <a:buNone/>
              <a:defRPr sz="1200" b="0" i="0" u="none" strike="noStrike" cap="none">
                <a:solidFill>
                  <a:srgbClr val="F9E9D9"/>
                </a:solidFill>
                <a:latin typeface="Abel"/>
                <a:ea typeface="Abel"/>
                <a:cs typeface="Abel"/>
                <a:sym typeface="Abel"/>
              </a:defRPr>
            </a:lvl4pPr>
            <a:lvl5pPr marL="2286000" marR="0" lvl="4" indent="-304800" algn="r" rtl="0">
              <a:lnSpc>
                <a:spcPct val="100000"/>
              </a:lnSpc>
              <a:spcBef>
                <a:spcPts val="0"/>
              </a:spcBef>
              <a:spcAft>
                <a:spcPts val="0"/>
              </a:spcAft>
              <a:buClr>
                <a:srgbClr val="F9E9D9"/>
              </a:buClr>
              <a:buSzPts val="1200"/>
              <a:buFont typeface="Abel"/>
              <a:buNone/>
              <a:defRPr sz="1200" b="0" i="0" u="none" strike="noStrike" cap="none">
                <a:solidFill>
                  <a:srgbClr val="F9E9D9"/>
                </a:solidFill>
                <a:latin typeface="Abel"/>
                <a:ea typeface="Abel"/>
                <a:cs typeface="Abel"/>
                <a:sym typeface="Abel"/>
              </a:defRPr>
            </a:lvl5pPr>
            <a:lvl6pPr marL="2743200" marR="0" lvl="5" indent="-304800" algn="r" rtl="0">
              <a:lnSpc>
                <a:spcPct val="100000"/>
              </a:lnSpc>
              <a:spcBef>
                <a:spcPts val="0"/>
              </a:spcBef>
              <a:spcAft>
                <a:spcPts val="0"/>
              </a:spcAft>
              <a:buClr>
                <a:srgbClr val="F9E9D9"/>
              </a:buClr>
              <a:buSzPts val="1200"/>
              <a:buFont typeface="Abel"/>
              <a:buNone/>
              <a:defRPr sz="1200" b="0" i="0" u="none" strike="noStrike" cap="none">
                <a:solidFill>
                  <a:srgbClr val="F9E9D9"/>
                </a:solidFill>
                <a:latin typeface="Abel"/>
                <a:ea typeface="Abel"/>
                <a:cs typeface="Abel"/>
                <a:sym typeface="Abel"/>
              </a:defRPr>
            </a:lvl6pPr>
            <a:lvl7pPr marL="3200400" marR="0" lvl="6" indent="-304800" algn="r" rtl="0">
              <a:lnSpc>
                <a:spcPct val="100000"/>
              </a:lnSpc>
              <a:spcBef>
                <a:spcPts val="0"/>
              </a:spcBef>
              <a:spcAft>
                <a:spcPts val="0"/>
              </a:spcAft>
              <a:buClr>
                <a:srgbClr val="F9E9D9"/>
              </a:buClr>
              <a:buSzPts val="1200"/>
              <a:buFont typeface="Abel"/>
              <a:buNone/>
              <a:defRPr sz="1200" b="0" i="0" u="none" strike="noStrike" cap="none">
                <a:solidFill>
                  <a:srgbClr val="F9E9D9"/>
                </a:solidFill>
                <a:latin typeface="Abel"/>
                <a:ea typeface="Abel"/>
                <a:cs typeface="Abel"/>
                <a:sym typeface="Abel"/>
              </a:defRPr>
            </a:lvl7pPr>
            <a:lvl8pPr marL="3657600" marR="0" lvl="7" indent="-304800" algn="r" rtl="0">
              <a:lnSpc>
                <a:spcPct val="100000"/>
              </a:lnSpc>
              <a:spcBef>
                <a:spcPts val="0"/>
              </a:spcBef>
              <a:spcAft>
                <a:spcPts val="0"/>
              </a:spcAft>
              <a:buClr>
                <a:srgbClr val="F9E9D9"/>
              </a:buClr>
              <a:buSzPts val="1200"/>
              <a:buFont typeface="Abel"/>
              <a:buNone/>
              <a:defRPr sz="1200" b="0" i="0" u="none" strike="noStrike" cap="none">
                <a:solidFill>
                  <a:srgbClr val="F9E9D9"/>
                </a:solidFill>
                <a:latin typeface="Abel"/>
                <a:ea typeface="Abel"/>
                <a:cs typeface="Abel"/>
                <a:sym typeface="Abel"/>
              </a:defRPr>
            </a:lvl8pPr>
            <a:lvl9pPr marL="4114800" marR="0" lvl="8" indent="-304800" algn="r" rtl="0">
              <a:lnSpc>
                <a:spcPct val="100000"/>
              </a:lnSpc>
              <a:spcBef>
                <a:spcPts val="0"/>
              </a:spcBef>
              <a:spcAft>
                <a:spcPts val="0"/>
              </a:spcAft>
              <a:buClr>
                <a:srgbClr val="F9E9D9"/>
              </a:buClr>
              <a:buSzPts val="1200"/>
              <a:buFont typeface="Abel"/>
              <a:buNone/>
              <a:defRPr sz="1200" b="0" i="0" u="none" strike="noStrike" cap="none">
                <a:solidFill>
                  <a:srgbClr val="F9E9D9"/>
                </a:solidFill>
                <a:latin typeface="Abel"/>
                <a:ea typeface="Abel"/>
                <a:cs typeface="Abel"/>
                <a:sym typeface="Abel"/>
              </a:defRPr>
            </a:lvl9pPr>
          </a:lstStyle>
          <a:p>
            <a:pPr marL="0" indent="0" algn="l">
              <a:spcAft>
                <a:spcPts val="1600"/>
              </a:spcAft>
            </a:pPr>
            <a:r>
              <a:rPr lang="en-US" sz="1800" dirty="0"/>
              <a:t>3. Designer Demographics (Univariate)</a:t>
            </a:r>
          </a:p>
        </p:txBody>
      </p:sp>
      <p:pic>
        <p:nvPicPr>
          <p:cNvPr id="4" name="Picture 3">
            <a:extLst>
              <a:ext uri="{FF2B5EF4-FFF2-40B4-BE49-F238E27FC236}">
                <a16:creationId xmlns:a16="http://schemas.microsoft.com/office/drawing/2014/main" id="{3EDFA152-695E-B24D-8146-D3A95230FA07}"/>
              </a:ext>
            </a:extLst>
          </p:cNvPr>
          <p:cNvPicPr>
            <a:picLocks noChangeAspect="1"/>
          </p:cNvPicPr>
          <p:nvPr/>
        </p:nvPicPr>
        <p:blipFill>
          <a:blip r:embed="rId3"/>
          <a:stretch>
            <a:fillRect/>
          </a:stretch>
        </p:blipFill>
        <p:spPr>
          <a:xfrm>
            <a:off x="203077" y="2194559"/>
            <a:ext cx="8737846" cy="2773919"/>
          </a:xfrm>
          <a:prstGeom prst="rect">
            <a:avLst/>
          </a:prstGeom>
        </p:spPr>
      </p:pic>
    </p:spTree>
    <p:extLst>
      <p:ext uri="{BB962C8B-B14F-4D97-AF65-F5344CB8AC3E}">
        <p14:creationId xmlns:p14="http://schemas.microsoft.com/office/powerpoint/2010/main" val="42110573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46" name="Google Shape;146;p28"/>
          <p:cNvSpPr txBox="1">
            <a:spLocks noGrp="1"/>
          </p:cNvSpPr>
          <p:nvPr>
            <p:ph type="ctrTitle"/>
          </p:nvPr>
        </p:nvSpPr>
        <p:spPr>
          <a:xfrm>
            <a:off x="430950" y="1337186"/>
            <a:ext cx="8282100" cy="577800"/>
          </a:xfrm>
          <a:prstGeom prst="rect">
            <a:avLst/>
          </a:prstGeom>
        </p:spPr>
        <p:txBody>
          <a:bodyPr spcFirstLastPara="1" wrap="square" lIns="91425" tIns="91425" rIns="91425" bIns="91425" anchor="b" anchorCtr="0">
            <a:noAutofit/>
          </a:bodyPr>
          <a:lstStyle/>
          <a:p>
            <a:pPr lvl="0">
              <a:spcAft>
                <a:spcPts val="1600"/>
              </a:spcAft>
            </a:pPr>
            <a:r>
              <a:rPr lang="en-US" sz="4800" dirty="0"/>
              <a:t>DATA ANALYSIS &amp; VISUALIZATION</a:t>
            </a:r>
          </a:p>
        </p:txBody>
      </p:sp>
      <p:sp>
        <p:nvSpPr>
          <p:cNvPr id="3" name="Google Shape;130;p27">
            <a:extLst>
              <a:ext uri="{FF2B5EF4-FFF2-40B4-BE49-F238E27FC236}">
                <a16:creationId xmlns:a16="http://schemas.microsoft.com/office/drawing/2014/main" id="{A556557A-9D53-054C-AC9E-9788CEC8C64B}"/>
              </a:ext>
            </a:extLst>
          </p:cNvPr>
          <p:cNvSpPr txBox="1">
            <a:spLocks/>
          </p:cNvSpPr>
          <p:nvPr/>
        </p:nvSpPr>
        <p:spPr>
          <a:xfrm>
            <a:off x="758999" y="1725424"/>
            <a:ext cx="7626002" cy="577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r" rtl="0">
              <a:lnSpc>
                <a:spcPct val="100000"/>
              </a:lnSpc>
              <a:spcBef>
                <a:spcPts val="0"/>
              </a:spcBef>
              <a:spcAft>
                <a:spcPts val="0"/>
              </a:spcAft>
              <a:buClr>
                <a:srgbClr val="F9E9D9"/>
              </a:buClr>
              <a:buSzPts val="1200"/>
              <a:buFont typeface="Abel"/>
              <a:buNone/>
              <a:defRPr sz="1200" b="0" i="0" u="none" strike="noStrike" cap="none">
                <a:solidFill>
                  <a:srgbClr val="F9E9D9"/>
                </a:solidFill>
                <a:latin typeface="Abel"/>
                <a:ea typeface="Abel"/>
                <a:cs typeface="Abel"/>
                <a:sym typeface="Abel"/>
              </a:defRPr>
            </a:lvl1pPr>
            <a:lvl2pPr marL="914400" marR="0" lvl="1" indent="-304800" algn="r" rtl="0">
              <a:lnSpc>
                <a:spcPct val="100000"/>
              </a:lnSpc>
              <a:spcBef>
                <a:spcPts val="0"/>
              </a:spcBef>
              <a:spcAft>
                <a:spcPts val="0"/>
              </a:spcAft>
              <a:buClr>
                <a:srgbClr val="F9E9D9"/>
              </a:buClr>
              <a:buSzPts val="1200"/>
              <a:buFont typeface="Abel"/>
              <a:buNone/>
              <a:defRPr sz="1200" b="0" i="0" u="none" strike="noStrike" cap="none">
                <a:solidFill>
                  <a:srgbClr val="F9E9D9"/>
                </a:solidFill>
                <a:latin typeface="Abel"/>
                <a:ea typeface="Abel"/>
                <a:cs typeface="Abel"/>
                <a:sym typeface="Abel"/>
              </a:defRPr>
            </a:lvl2pPr>
            <a:lvl3pPr marL="1371600" marR="0" lvl="2" indent="-304800" algn="r" rtl="0">
              <a:lnSpc>
                <a:spcPct val="100000"/>
              </a:lnSpc>
              <a:spcBef>
                <a:spcPts val="0"/>
              </a:spcBef>
              <a:spcAft>
                <a:spcPts val="0"/>
              </a:spcAft>
              <a:buClr>
                <a:srgbClr val="F9E9D9"/>
              </a:buClr>
              <a:buSzPts val="1200"/>
              <a:buFont typeface="Abel"/>
              <a:buNone/>
              <a:defRPr sz="1200" b="0" i="0" u="none" strike="noStrike" cap="none">
                <a:solidFill>
                  <a:srgbClr val="F9E9D9"/>
                </a:solidFill>
                <a:latin typeface="Abel"/>
                <a:ea typeface="Abel"/>
                <a:cs typeface="Abel"/>
                <a:sym typeface="Abel"/>
              </a:defRPr>
            </a:lvl3pPr>
            <a:lvl4pPr marL="1828800" marR="0" lvl="3" indent="-304800" algn="r" rtl="0">
              <a:lnSpc>
                <a:spcPct val="100000"/>
              </a:lnSpc>
              <a:spcBef>
                <a:spcPts val="0"/>
              </a:spcBef>
              <a:spcAft>
                <a:spcPts val="0"/>
              </a:spcAft>
              <a:buClr>
                <a:srgbClr val="F9E9D9"/>
              </a:buClr>
              <a:buSzPts val="1200"/>
              <a:buFont typeface="Abel"/>
              <a:buNone/>
              <a:defRPr sz="1200" b="0" i="0" u="none" strike="noStrike" cap="none">
                <a:solidFill>
                  <a:srgbClr val="F9E9D9"/>
                </a:solidFill>
                <a:latin typeface="Abel"/>
                <a:ea typeface="Abel"/>
                <a:cs typeface="Abel"/>
                <a:sym typeface="Abel"/>
              </a:defRPr>
            </a:lvl4pPr>
            <a:lvl5pPr marL="2286000" marR="0" lvl="4" indent="-304800" algn="r" rtl="0">
              <a:lnSpc>
                <a:spcPct val="100000"/>
              </a:lnSpc>
              <a:spcBef>
                <a:spcPts val="0"/>
              </a:spcBef>
              <a:spcAft>
                <a:spcPts val="0"/>
              </a:spcAft>
              <a:buClr>
                <a:srgbClr val="F9E9D9"/>
              </a:buClr>
              <a:buSzPts val="1200"/>
              <a:buFont typeface="Abel"/>
              <a:buNone/>
              <a:defRPr sz="1200" b="0" i="0" u="none" strike="noStrike" cap="none">
                <a:solidFill>
                  <a:srgbClr val="F9E9D9"/>
                </a:solidFill>
                <a:latin typeface="Abel"/>
                <a:ea typeface="Abel"/>
                <a:cs typeface="Abel"/>
                <a:sym typeface="Abel"/>
              </a:defRPr>
            </a:lvl5pPr>
            <a:lvl6pPr marL="2743200" marR="0" lvl="5" indent="-304800" algn="r" rtl="0">
              <a:lnSpc>
                <a:spcPct val="100000"/>
              </a:lnSpc>
              <a:spcBef>
                <a:spcPts val="0"/>
              </a:spcBef>
              <a:spcAft>
                <a:spcPts val="0"/>
              </a:spcAft>
              <a:buClr>
                <a:srgbClr val="F9E9D9"/>
              </a:buClr>
              <a:buSzPts val="1200"/>
              <a:buFont typeface="Abel"/>
              <a:buNone/>
              <a:defRPr sz="1200" b="0" i="0" u="none" strike="noStrike" cap="none">
                <a:solidFill>
                  <a:srgbClr val="F9E9D9"/>
                </a:solidFill>
                <a:latin typeface="Abel"/>
                <a:ea typeface="Abel"/>
                <a:cs typeface="Abel"/>
                <a:sym typeface="Abel"/>
              </a:defRPr>
            </a:lvl6pPr>
            <a:lvl7pPr marL="3200400" marR="0" lvl="6" indent="-304800" algn="r" rtl="0">
              <a:lnSpc>
                <a:spcPct val="100000"/>
              </a:lnSpc>
              <a:spcBef>
                <a:spcPts val="0"/>
              </a:spcBef>
              <a:spcAft>
                <a:spcPts val="0"/>
              </a:spcAft>
              <a:buClr>
                <a:srgbClr val="F9E9D9"/>
              </a:buClr>
              <a:buSzPts val="1200"/>
              <a:buFont typeface="Abel"/>
              <a:buNone/>
              <a:defRPr sz="1200" b="0" i="0" u="none" strike="noStrike" cap="none">
                <a:solidFill>
                  <a:srgbClr val="F9E9D9"/>
                </a:solidFill>
                <a:latin typeface="Abel"/>
                <a:ea typeface="Abel"/>
                <a:cs typeface="Abel"/>
                <a:sym typeface="Abel"/>
              </a:defRPr>
            </a:lvl7pPr>
            <a:lvl8pPr marL="3657600" marR="0" lvl="7" indent="-304800" algn="r" rtl="0">
              <a:lnSpc>
                <a:spcPct val="100000"/>
              </a:lnSpc>
              <a:spcBef>
                <a:spcPts val="0"/>
              </a:spcBef>
              <a:spcAft>
                <a:spcPts val="0"/>
              </a:spcAft>
              <a:buClr>
                <a:srgbClr val="F9E9D9"/>
              </a:buClr>
              <a:buSzPts val="1200"/>
              <a:buFont typeface="Abel"/>
              <a:buNone/>
              <a:defRPr sz="1200" b="0" i="0" u="none" strike="noStrike" cap="none">
                <a:solidFill>
                  <a:srgbClr val="F9E9D9"/>
                </a:solidFill>
                <a:latin typeface="Abel"/>
                <a:ea typeface="Abel"/>
                <a:cs typeface="Abel"/>
                <a:sym typeface="Abel"/>
              </a:defRPr>
            </a:lvl8pPr>
            <a:lvl9pPr marL="4114800" marR="0" lvl="8" indent="-304800" algn="r" rtl="0">
              <a:lnSpc>
                <a:spcPct val="100000"/>
              </a:lnSpc>
              <a:spcBef>
                <a:spcPts val="0"/>
              </a:spcBef>
              <a:spcAft>
                <a:spcPts val="0"/>
              </a:spcAft>
              <a:buClr>
                <a:srgbClr val="F9E9D9"/>
              </a:buClr>
              <a:buSzPts val="1200"/>
              <a:buFont typeface="Abel"/>
              <a:buNone/>
              <a:defRPr sz="1200" b="0" i="0" u="none" strike="noStrike" cap="none">
                <a:solidFill>
                  <a:srgbClr val="F9E9D9"/>
                </a:solidFill>
                <a:latin typeface="Abel"/>
                <a:ea typeface="Abel"/>
                <a:cs typeface="Abel"/>
                <a:sym typeface="Abel"/>
              </a:defRPr>
            </a:lvl9pPr>
          </a:lstStyle>
          <a:p>
            <a:pPr marL="0" indent="0" algn="l">
              <a:spcAft>
                <a:spcPts val="1600"/>
              </a:spcAft>
            </a:pPr>
            <a:r>
              <a:rPr lang="en-US" sz="1800" dirty="0"/>
              <a:t>3. Designer Demographics (Univariate)</a:t>
            </a:r>
          </a:p>
        </p:txBody>
      </p:sp>
      <p:pic>
        <p:nvPicPr>
          <p:cNvPr id="5" name="Picture 4">
            <a:extLst>
              <a:ext uri="{FF2B5EF4-FFF2-40B4-BE49-F238E27FC236}">
                <a16:creationId xmlns:a16="http://schemas.microsoft.com/office/drawing/2014/main" id="{A86B2CC0-D215-A74B-9EF8-9E89F3F18DF2}"/>
              </a:ext>
            </a:extLst>
          </p:cNvPr>
          <p:cNvPicPr>
            <a:picLocks noChangeAspect="1"/>
          </p:cNvPicPr>
          <p:nvPr/>
        </p:nvPicPr>
        <p:blipFill>
          <a:blip r:embed="rId3"/>
          <a:stretch>
            <a:fillRect/>
          </a:stretch>
        </p:blipFill>
        <p:spPr>
          <a:xfrm>
            <a:off x="198120" y="2276664"/>
            <a:ext cx="8747760" cy="2680925"/>
          </a:xfrm>
          <a:prstGeom prst="rect">
            <a:avLst/>
          </a:prstGeom>
        </p:spPr>
      </p:pic>
    </p:spTree>
    <p:extLst>
      <p:ext uri="{BB962C8B-B14F-4D97-AF65-F5344CB8AC3E}">
        <p14:creationId xmlns:p14="http://schemas.microsoft.com/office/powerpoint/2010/main" val="1917692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46" name="Google Shape;146;p28"/>
          <p:cNvSpPr txBox="1">
            <a:spLocks noGrp="1"/>
          </p:cNvSpPr>
          <p:nvPr>
            <p:ph type="ctrTitle"/>
          </p:nvPr>
        </p:nvSpPr>
        <p:spPr>
          <a:xfrm>
            <a:off x="430950" y="1337186"/>
            <a:ext cx="8282100" cy="577800"/>
          </a:xfrm>
          <a:prstGeom prst="rect">
            <a:avLst/>
          </a:prstGeom>
        </p:spPr>
        <p:txBody>
          <a:bodyPr spcFirstLastPara="1" wrap="square" lIns="91425" tIns="91425" rIns="91425" bIns="91425" anchor="b" anchorCtr="0">
            <a:noAutofit/>
          </a:bodyPr>
          <a:lstStyle/>
          <a:p>
            <a:pPr lvl="0">
              <a:spcAft>
                <a:spcPts val="1600"/>
              </a:spcAft>
            </a:pPr>
            <a:r>
              <a:rPr lang="en-US" sz="4800" dirty="0"/>
              <a:t>DATA ANALYSIS &amp; VISUALIZATION</a:t>
            </a:r>
          </a:p>
        </p:txBody>
      </p:sp>
      <p:sp>
        <p:nvSpPr>
          <p:cNvPr id="3" name="Google Shape;130;p27">
            <a:extLst>
              <a:ext uri="{FF2B5EF4-FFF2-40B4-BE49-F238E27FC236}">
                <a16:creationId xmlns:a16="http://schemas.microsoft.com/office/drawing/2014/main" id="{A556557A-9D53-054C-AC9E-9788CEC8C64B}"/>
              </a:ext>
            </a:extLst>
          </p:cNvPr>
          <p:cNvSpPr txBox="1">
            <a:spLocks/>
          </p:cNvSpPr>
          <p:nvPr/>
        </p:nvSpPr>
        <p:spPr>
          <a:xfrm>
            <a:off x="758999" y="1725424"/>
            <a:ext cx="7626002" cy="577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r" rtl="0">
              <a:lnSpc>
                <a:spcPct val="100000"/>
              </a:lnSpc>
              <a:spcBef>
                <a:spcPts val="0"/>
              </a:spcBef>
              <a:spcAft>
                <a:spcPts val="0"/>
              </a:spcAft>
              <a:buClr>
                <a:srgbClr val="F9E9D9"/>
              </a:buClr>
              <a:buSzPts val="1200"/>
              <a:buFont typeface="Abel"/>
              <a:buNone/>
              <a:defRPr sz="1200" b="0" i="0" u="none" strike="noStrike" cap="none">
                <a:solidFill>
                  <a:srgbClr val="F9E9D9"/>
                </a:solidFill>
                <a:latin typeface="Abel"/>
                <a:ea typeface="Abel"/>
                <a:cs typeface="Abel"/>
                <a:sym typeface="Abel"/>
              </a:defRPr>
            </a:lvl1pPr>
            <a:lvl2pPr marL="914400" marR="0" lvl="1" indent="-304800" algn="r" rtl="0">
              <a:lnSpc>
                <a:spcPct val="100000"/>
              </a:lnSpc>
              <a:spcBef>
                <a:spcPts val="0"/>
              </a:spcBef>
              <a:spcAft>
                <a:spcPts val="0"/>
              </a:spcAft>
              <a:buClr>
                <a:srgbClr val="F9E9D9"/>
              </a:buClr>
              <a:buSzPts val="1200"/>
              <a:buFont typeface="Abel"/>
              <a:buNone/>
              <a:defRPr sz="1200" b="0" i="0" u="none" strike="noStrike" cap="none">
                <a:solidFill>
                  <a:srgbClr val="F9E9D9"/>
                </a:solidFill>
                <a:latin typeface="Abel"/>
                <a:ea typeface="Abel"/>
                <a:cs typeface="Abel"/>
                <a:sym typeface="Abel"/>
              </a:defRPr>
            </a:lvl2pPr>
            <a:lvl3pPr marL="1371600" marR="0" lvl="2" indent="-304800" algn="r" rtl="0">
              <a:lnSpc>
                <a:spcPct val="100000"/>
              </a:lnSpc>
              <a:spcBef>
                <a:spcPts val="0"/>
              </a:spcBef>
              <a:spcAft>
                <a:spcPts val="0"/>
              </a:spcAft>
              <a:buClr>
                <a:srgbClr val="F9E9D9"/>
              </a:buClr>
              <a:buSzPts val="1200"/>
              <a:buFont typeface="Abel"/>
              <a:buNone/>
              <a:defRPr sz="1200" b="0" i="0" u="none" strike="noStrike" cap="none">
                <a:solidFill>
                  <a:srgbClr val="F9E9D9"/>
                </a:solidFill>
                <a:latin typeface="Abel"/>
                <a:ea typeface="Abel"/>
                <a:cs typeface="Abel"/>
                <a:sym typeface="Abel"/>
              </a:defRPr>
            </a:lvl3pPr>
            <a:lvl4pPr marL="1828800" marR="0" lvl="3" indent="-304800" algn="r" rtl="0">
              <a:lnSpc>
                <a:spcPct val="100000"/>
              </a:lnSpc>
              <a:spcBef>
                <a:spcPts val="0"/>
              </a:spcBef>
              <a:spcAft>
                <a:spcPts val="0"/>
              </a:spcAft>
              <a:buClr>
                <a:srgbClr val="F9E9D9"/>
              </a:buClr>
              <a:buSzPts val="1200"/>
              <a:buFont typeface="Abel"/>
              <a:buNone/>
              <a:defRPr sz="1200" b="0" i="0" u="none" strike="noStrike" cap="none">
                <a:solidFill>
                  <a:srgbClr val="F9E9D9"/>
                </a:solidFill>
                <a:latin typeface="Abel"/>
                <a:ea typeface="Abel"/>
                <a:cs typeface="Abel"/>
                <a:sym typeface="Abel"/>
              </a:defRPr>
            </a:lvl4pPr>
            <a:lvl5pPr marL="2286000" marR="0" lvl="4" indent="-304800" algn="r" rtl="0">
              <a:lnSpc>
                <a:spcPct val="100000"/>
              </a:lnSpc>
              <a:spcBef>
                <a:spcPts val="0"/>
              </a:spcBef>
              <a:spcAft>
                <a:spcPts val="0"/>
              </a:spcAft>
              <a:buClr>
                <a:srgbClr val="F9E9D9"/>
              </a:buClr>
              <a:buSzPts val="1200"/>
              <a:buFont typeface="Abel"/>
              <a:buNone/>
              <a:defRPr sz="1200" b="0" i="0" u="none" strike="noStrike" cap="none">
                <a:solidFill>
                  <a:srgbClr val="F9E9D9"/>
                </a:solidFill>
                <a:latin typeface="Abel"/>
                <a:ea typeface="Abel"/>
                <a:cs typeface="Abel"/>
                <a:sym typeface="Abel"/>
              </a:defRPr>
            </a:lvl5pPr>
            <a:lvl6pPr marL="2743200" marR="0" lvl="5" indent="-304800" algn="r" rtl="0">
              <a:lnSpc>
                <a:spcPct val="100000"/>
              </a:lnSpc>
              <a:spcBef>
                <a:spcPts val="0"/>
              </a:spcBef>
              <a:spcAft>
                <a:spcPts val="0"/>
              </a:spcAft>
              <a:buClr>
                <a:srgbClr val="F9E9D9"/>
              </a:buClr>
              <a:buSzPts val="1200"/>
              <a:buFont typeface="Abel"/>
              <a:buNone/>
              <a:defRPr sz="1200" b="0" i="0" u="none" strike="noStrike" cap="none">
                <a:solidFill>
                  <a:srgbClr val="F9E9D9"/>
                </a:solidFill>
                <a:latin typeface="Abel"/>
                <a:ea typeface="Abel"/>
                <a:cs typeface="Abel"/>
                <a:sym typeface="Abel"/>
              </a:defRPr>
            </a:lvl6pPr>
            <a:lvl7pPr marL="3200400" marR="0" lvl="6" indent="-304800" algn="r" rtl="0">
              <a:lnSpc>
                <a:spcPct val="100000"/>
              </a:lnSpc>
              <a:spcBef>
                <a:spcPts val="0"/>
              </a:spcBef>
              <a:spcAft>
                <a:spcPts val="0"/>
              </a:spcAft>
              <a:buClr>
                <a:srgbClr val="F9E9D9"/>
              </a:buClr>
              <a:buSzPts val="1200"/>
              <a:buFont typeface="Abel"/>
              <a:buNone/>
              <a:defRPr sz="1200" b="0" i="0" u="none" strike="noStrike" cap="none">
                <a:solidFill>
                  <a:srgbClr val="F9E9D9"/>
                </a:solidFill>
                <a:latin typeface="Abel"/>
                <a:ea typeface="Abel"/>
                <a:cs typeface="Abel"/>
                <a:sym typeface="Abel"/>
              </a:defRPr>
            </a:lvl7pPr>
            <a:lvl8pPr marL="3657600" marR="0" lvl="7" indent="-304800" algn="r" rtl="0">
              <a:lnSpc>
                <a:spcPct val="100000"/>
              </a:lnSpc>
              <a:spcBef>
                <a:spcPts val="0"/>
              </a:spcBef>
              <a:spcAft>
                <a:spcPts val="0"/>
              </a:spcAft>
              <a:buClr>
                <a:srgbClr val="F9E9D9"/>
              </a:buClr>
              <a:buSzPts val="1200"/>
              <a:buFont typeface="Abel"/>
              <a:buNone/>
              <a:defRPr sz="1200" b="0" i="0" u="none" strike="noStrike" cap="none">
                <a:solidFill>
                  <a:srgbClr val="F9E9D9"/>
                </a:solidFill>
                <a:latin typeface="Abel"/>
                <a:ea typeface="Abel"/>
                <a:cs typeface="Abel"/>
                <a:sym typeface="Abel"/>
              </a:defRPr>
            </a:lvl8pPr>
            <a:lvl9pPr marL="4114800" marR="0" lvl="8" indent="-304800" algn="r" rtl="0">
              <a:lnSpc>
                <a:spcPct val="100000"/>
              </a:lnSpc>
              <a:spcBef>
                <a:spcPts val="0"/>
              </a:spcBef>
              <a:spcAft>
                <a:spcPts val="0"/>
              </a:spcAft>
              <a:buClr>
                <a:srgbClr val="F9E9D9"/>
              </a:buClr>
              <a:buSzPts val="1200"/>
              <a:buFont typeface="Abel"/>
              <a:buNone/>
              <a:defRPr sz="1200" b="0" i="0" u="none" strike="noStrike" cap="none">
                <a:solidFill>
                  <a:srgbClr val="F9E9D9"/>
                </a:solidFill>
                <a:latin typeface="Abel"/>
                <a:ea typeface="Abel"/>
                <a:cs typeface="Abel"/>
                <a:sym typeface="Abel"/>
              </a:defRPr>
            </a:lvl9pPr>
          </a:lstStyle>
          <a:p>
            <a:pPr marL="0" indent="0" algn="l">
              <a:spcAft>
                <a:spcPts val="1600"/>
              </a:spcAft>
            </a:pPr>
            <a:r>
              <a:rPr lang="en-US" sz="1800" dirty="0"/>
              <a:t>3. Designer Demographics (Bivariate)</a:t>
            </a:r>
          </a:p>
        </p:txBody>
      </p:sp>
      <p:pic>
        <p:nvPicPr>
          <p:cNvPr id="4" name="Picture 3">
            <a:extLst>
              <a:ext uri="{FF2B5EF4-FFF2-40B4-BE49-F238E27FC236}">
                <a16:creationId xmlns:a16="http://schemas.microsoft.com/office/drawing/2014/main" id="{08B138F3-4A86-A042-BDE3-92E6D39C1F37}"/>
              </a:ext>
            </a:extLst>
          </p:cNvPr>
          <p:cNvPicPr>
            <a:picLocks noChangeAspect="1"/>
          </p:cNvPicPr>
          <p:nvPr/>
        </p:nvPicPr>
        <p:blipFill>
          <a:blip r:embed="rId3"/>
          <a:srcRect/>
          <a:stretch/>
        </p:blipFill>
        <p:spPr>
          <a:xfrm>
            <a:off x="206580" y="2201042"/>
            <a:ext cx="8751159" cy="2811458"/>
          </a:xfrm>
          <a:prstGeom prst="rect">
            <a:avLst/>
          </a:prstGeom>
        </p:spPr>
      </p:pic>
    </p:spTree>
    <p:extLst>
      <p:ext uri="{BB962C8B-B14F-4D97-AF65-F5344CB8AC3E}">
        <p14:creationId xmlns:p14="http://schemas.microsoft.com/office/powerpoint/2010/main" val="38384627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46" name="Google Shape;146;p28"/>
          <p:cNvSpPr txBox="1">
            <a:spLocks noGrp="1"/>
          </p:cNvSpPr>
          <p:nvPr>
            <p:ph type="ctrTitle"/>
          </p:nvPr>
        </p:nvSpPr>
        <p:spPr>
          <a:xfrm>
            <a:off x="430950" y="1337186"/>
            <a:ext cx="8282100" cy="577800"/>
          </a:xfrm>
          <a:prstGeom prst="rect">
            <a:avLst/>
          </a:prstGeom>
        </p:spPr>
        <p:txBody>
          <a:bodyPr spcFirstLastPara="1" wrap="square" lIns="91425" tIns="91425" rIns="91425" bIns="91425" anchor="b" anchorCtr="0">
            <a:noAutofit/>
          </a:bodyPr>
          <a:lstStyle/>
          <a:p>
            <a:pPr lvl="0">
              <a:spcAft>
                <a:spcPts val="1600"/>
              </a:spcAft>
            </a:pPr>
            <a:r>
              <a:rPr lang="en-US" sz="4800" dirty="0"/>
              <a:t>DATA ANALYSIS &amp; VISUALIZATION</a:t>
            </a:r>
          </a:p>
        </p:txBody>
      </p:sp>
      <p:sp>
        <p:nvSpPr>
          <p:cNvPr id="3" name="Google Shape;130;p27">
            <a:extLst>
              <a:ext uri="{FF2B5EF4-FFF2-40B4-BE49-F238E27FC236}">
                <a16:creationId xmlns:a16="http://schemas.microsoft.com/office/drawing/2014/main" id="{A556557A-9D53-054C-AC9E-9788CEC8C64B}"/>
              </a:ext>
            </a:extLst>
          </p:cNvPr>
          <p:cNvSpPr txBox="1">
            <a:spLocks/>
          </p:cNvSpPr>
          <p:nvPr/>
        </p:nvSpPr>
        <p:spPr>
          <a:xfrm>
            <a:off x="758999" y="1725424"/>
            <a:ext cx="7626002" cy="577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r" rtl="0">
              <a:lnSpc>
                <a:spcPct val="100000"/>
              </a:lnSpc>
              <a:spcBef>
                <a:spcPts val="0"/>
              </a:spcBef>
              <a:spcAft>
                <a:spcPts val="0"/>
              </a:spcAft>
              <a:buClr>
                <a:srgbClr val="F9E9D9"/>
              </a:buClr>
              <a:buSzPts val="1200"/>
              <a:buFont typeface="Abel"/>
              <a:buNone/>
              <a:defRPr sz="1200" b="0" i="0" u="none" strike="noStrike" cap="none">
                <a:solidFill>
                  <a:srgbClr val="F9E9D9"/>
                </a:solidFill>
                <a:latin typeface="Abel"/>
                <a:ea typeface="Abel"/>
                <a:cs typeface="Abel"/>
                <a:sym typeface="Abel"/>
              </a:defRPr>
            </a:lvl1pPr>
            <a:lvl2pPr marL="914400" marR="0" lvl="1" indent="-304800" algn="r" rtl="0">
              <a:lnSpc>
                <a:spcPct val="100000"/>
              </a:lnSpc>
              <a:spcBef>
                <a:spcPts val="0"/>
              </a:spcBef>
              <a:spcAft>
                <a:spcPts val="0"/>
              </a:spcAft>
              <a:buClr>
                <a:srgbClr val="F9E9D9"/>
              </a:buClr>
              <a:buSzPts val="1200"/>
              <a:buFont typeface="Abel"/>
              <a:buNone/>
              <a:defRPr sz="1200" b="0" i="0" u="none" strike="noStrike" cap="none">
                <a:solidFill>
                  <a:srgbClr val="F9E9D9"/>
                </a:solidFill>
                <a:latin typeface="Abel"/>
                <a:ea typeface="Abel"/>
                <a:cs typeface="Abel"/>
                <a:sym typeface="Abel"/>
              </a:defRPr>
            </a:lvl2pPr>
            <a:lvl3pPr marL="1371600" marR="0" lvl="2" indent="-304800" algn="r" rtl="0">
              <a:lnSpc>
                <a:spcPct val="100000"/>
              </a:lnSpc>
              <a:spcBef>
                <a:spcPts val="0"/>
              </a:spcBef>
              <a:spcAft>
                <a:spcPts val="0"/>
              </a:spcAft>
              <a:buClr>
                <a:srgbClr val="F9E9D9"/>
              </a:buClr>
              <a:buSzPts val="1200"/>
              <a:buFont typeface="Abel"/>
              <a:buNone/>
              <a:defRPr sz="1200" b="0" i="0" u="none" strike="noStrike" cap="none">
                <a:solidFill>
                  <a:srgbClr val="F9E9D9"/>
                </a:solidFill>
                <a:latin typeface="Abel"/>
                <a:ea typeface="Abel"/>
                <a:cs typeface="Abel"/>
                <a:sym typeface="Abel"/>
              </a:defRPr>
            </a:lvl3pPr>
            <a:lvl4pPr marL="1828800" marR="0" lvl="3" indent="-304800" algn="r" rtl="0">
              <a:lnSpc>
                <a:spcPct val="100000"/>
              </a:lnSpc>
              <a:spcBef>
                <a:spcPts val="0"/>
              </a:spcBef>
              <a:spcAft>
                <a:spcPts val="0"/>
              </a:spcAft>
              <a:buClr>
                <a:srgbClr val="F9E9D9"/>
              </a:buClr>
              <a:buSzPts val="1200"/>
              <a:buFont typeface="Abel"/>
              <a:buNone/>
              <a:defRPr sz="1200" b="0" i="0" u="none" strike="noStrike" cap="none">
                <a:solidFill>
                  <a:srgbClr val="F9E9D9"/>
                </a:solidFill>
                <a:latin typeface="Abel"/>
                <a:ea typeface="Abel"/>
                <a:cs typeface="Abel"/>
                <a:sym typeface="Abel"/>
              </a:defRPr>
            </a:lvl4pPr>
            <a:lvl5pPr marL="2286000" marR="0" lvl="4" indent="-304800" algn="r" rtl="0">
              <a:lnSpc>
                <a:spcPct val="100000"/>
              </a:lnSpc>
              <a:spcBef>
                <a:spcPts val="0"/>
              </a:spcBef>
              <a:spcAft>
                <a:spcPts val="0"/>
              </a:spcAft>
              <a:buClr>
                <a:srgbClr val="F9E9D9"/>
              </a:buClr>
              <a:buSzPts val="1200"/>
              <a:buFont typeface="Abel"/>
              <a:buNone/>
              <a:defRPr sz="1200" b="0" i="0" u="none" strike="noStrike" cap="none">
                <a:solidFill>
                  <a:srgbClr val="F9E9D9"/>
                </a:solidFill>
                <a:latin typeface="Abel"/>
                <a:ea typeface="Abel"/>
                <a:cs typeface="Abel"/>
                <a:sym typeface="Abel"/>
              </a:defRPr>
            </a:lvl5pPr>
            <a:lvl6pPr marL="2743200" marR="0" lvl="5" indent="-304800" algn="r" rtl="0">
              <a:lnSpc>
                <a:spcPct val="100000"/>
              </a:lnSpc>
              <a:spcBef>
                <a:spcPts val="0"/>
              </a:spcBef>
              <a:spcAft>
                <a:spcPts val="0"/>
              </a:spcAft>
              <a:buClr>
                <a:srgbClr val="F9E9D9"/>
              </a:buClr>
              <a:buSzPts val="1200"/>
              <a:buFont typeface="Abel"/>
              <a:buNone/>
              <a:defRPr sz="1200" b="0" i="0" u="none" strike="noStrike" cap="none">
                <a:solidFill>
                  <a:srgbClr val="F9E9D9"/>
                </a:solidFill>
                <a:latin typeface="Abel"/>
                <a:ea typeface="Abel"/>
                <a:cs typeface="Abel"/>
                <a:sym typeface="Abel"/>
              </a:defRPr>
            </a:lvl6pPr>
            <a:lvl7pPr marL="3200400" marR="0" lvl="6" indent="-304800" algn="r" rtl="0">
              <a:lnSpc>
                <a:spcPct val="100000"/>
              </a:lnSpc>
              <a:spcBef>
                <a:spcPts val="0"/>
              </a:spcBef>
              <a:spcAft>
                <a:spcPts val="0"/>
              </a:spcAft>
              <a:buClr>
                <a:srgbClr val="F9E9D9"/>
              </a:buClr>
              <a:buSzPts val="1200"/>
              <a:buFont typeface="Abel"/>
              <a:buNone/>
              <a:defRPr sz="1200" b="0" i="0" u="none" strike="noStrike" cap="none">
                <a:solidFill>
                  <a:srgbClr val="F9E9D9"/>
                </a:solidFill>
                <a:latin typeface="Abel"/>
                <a:ea typeface="Abel"/>
                <a:cs typeface="Abel"/>
                <a:sym typeface="Abel"/>
              </a:defRPr>
            </a:lvl7pPr>
            <a:lvl8pPr marL="3657600" marR="0" lvl="7" indent="-304800" algn="r" rtl="0">
              <a:lnSpc>
                <a:spcPct val="100000"/>
              </a:lnSpc>
              <a:spcBef>
                <a:spcPts val="0"/>
              </a:spcBef>
              <a:spcAft>
                <a:spcPts val="0"/>
              </a:spcAft>
              <a:buClr>
                <a:srgbClr val="F9E9D9"/>
              </a:buClr>
              <a:buSzPts val="1200"/>
              <a:buFont typeface="Abel"/>
              <a:buNone/>
              <a:defRPr sz="1200" b="0" i="0" u="none" strike="noStrike" cap="none">
                <a:solidFill>
                  <a:srgbClr val="F9E9D9"/>
                </a:solidFill>
                <a:latin typeface="Abel"/>
                <a:ea typeface="Abel"/>
                <a:cs typeface="Abel"/>
                <a:sym typeface="Abel"/>
              </a:defRPr>
            </a:lvl8pPr>
            <a:lvl9pPr marL="4114800" marR="0" lvl="8" indent="-304800" algn="r" rtl="0">
              <a:lnSpc>
                <a:spcPct val="100000"/>
              </a:lnSpc>
              <a:spcBef>
                <a:spcPts val="0"/>
              </a:spcBef>
              <a:spcAft>
                <a:spcPts val="0"/>
              </a:spcAft>
              <a:buClr>
                <a:srgbClr val="F9E9D9"/>
              </a:buClr>
              <a:buSzPts val="1200"/>
              <a:buFont typeface="Abel"/>
              <a:buNone/>
              <a:defRPr sz="1200" b="0" i="0" u="none" strike="noStrike" cap="none">
                <a:solidFill>
                  <a:srgbClr val="F9E9D9"/>
                </a:solidFill>
                <a:latin typeface="Abel"/>
                <a:ea typeface="Abel"/>
                <a:cs typeface="Abel"/>
                <a:sym typeface="Abel"/>
              </a:defRPr>
            </a:lvl9pPr>
          </a:lstStyle>
          <a:p>
            <a:pPr marL="0" indent="0" algn="l">
              <a:spcAft>
                <a:spcPts val="1600"/>
              </a:spcAft>
            </a:pPr>
            <a:r>
              <a:rPr lang="en-US" sz="1800" dirty="0"/>
              <a:t>3. Designer Demographics (Bivariate)</a:t>
            </a:r>
          </a:p>
        </p:txBody>
      </p:sp>
      <p:pic>
        <p:nvPicPr>
          <p:cNvPr id="5" name="Picture 4">
            <a:extLst>
              <a:ext uri="{FF2B5EF4-FFF2-40B4-BE49-F238E27FC236}">
                <a16:creationId xmlns:a16="http://schemas.microsoft.com/office/drawing/2014/main" id="{3B7204E6-FE3F-394D-99C0-31E79E586337}"/>
              </a:ext>
            </a:extLst>
          </p:cNvPr>
          <p:cNvPicPr>
            <a:picLocks noChangeAspect="1"/>
          </p:cNvPicPr>
          <p:nvPr/>
        </p:nvPicPr>
        <p:blipFill>
          <a:blip r:embed="rId3"/>
          <a:stretch>
            <a:fillRect/>
          </a:stretch>
        </p:blipFill>
        <p:spPr>
          <a:xfrm>
            <a:off x="123952" y="2235200"/>
            <a:ext cx="8914671" cy="2794000"/>
          </a:xfrm>
          <a:prstGeom prst="rect">
            <a:avLst/>
          </a:prstGeom>
        </p:spPr>
      </p:pic>
    </p:spTree>
    <p:extLst>
      <p:ext uri="{BB962C8B-B14F-4D97-AF65-F5344CB8AC3E}">
        <p14:creationId xmlns:p14="http://schemas.microsoft.com/office/powerpoint/2010/main" val="17057595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46" name="Google Shape;146;p28"/>
          <p:cNvSpPr txBox="1">
            <a:spLocks noGrp="1"/>
          </p:cNvSpPr>
          <p:nvPr>
            <p:ph type="ctrTitle"/>
          </p:nvPr>
        </p:nvSpPr>
        <p:spPr>
          <a:xfrm>
            <a:off x="430950" y="1337186"/>
            <a:ext cx="8282100" cy="577800"/>
          </a:xfrm>
          <a:prstGeom prst="rect">
            <a:avLst/>
          </a:prstGeom>
        </p:spPr>
        <p:txBody>
          <a:bodyPr spcFirstLastPara="1" wrap="square" lIns="91425" tIns="91425" rIns="91425" bIns="91425" anchor="b" anchorCtr="0">
            <a:noAutofit/>
          </a:bodyPr>
          <a:lstStyle/>
          <a:p>
            <a:pPr lvl="0">
              <a:spcAft>
                <a:spcPts val="1600"/>
              </a:spcAft>
            </a:pPr>
            <a:r>
              <a:rPr lang="en-US" sz="4800" dirty="0"/>
              <a:t>DATA ANALYSIS &amp; VISUALIZATION</a:t>
            </a:r>
          </a:p>
        </p:txBody>
      </p:sp>
      <p:sp>
        <p:nvSpPr>
          <p:cNvPr id="3" name="Google Shape;130;p27">
            <a:extLst>
              <a:ext uri="{FF2B5EF4-FFF2-40B4-BE49-F238E27FC236}">
                <a16:creationId xmlns:a16="http://schemas.microsoft.com/office/drawing/2014/main" id="{A556557A-9D53-054C-AC9E-9788CEC8C64B}"/>
              </a:ext>
            </a:extLst>
          </p:cNvPr>
          <p:cNvSpPr txBox="1">
            <a:spLocks/>
          </p:cNvSpPr>
          <p:nvPr/>
        </p:nvSpPr>
        <p:spPr>
          <a:xfrm>
            <a:off x="758999" y="1725424"/>
            <a:ext cx="7626002" cy="577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r" rtl="0">
              <a:lnSpc>
                <a:spcPct val="100000"/>
              </a:lnSpc>
              <a:spcBef>
                <a:spcPts val="0"/>
              </a:spcBef>
              <a:spcAft>
                <a:spcPts val="0"/>
              </a:spcAft>
              <a:buClr>
                <a:srgbClr val="F9E9D9"/>
              </a:buClr>
              <a:buSzPts val="1200"/>
              <a:buFont typeface="Abel"/>
              <a:buNone/>
              <a:defRPr sz="1200" b="0" i="0" u="none" strike="noStrike" cap="none">
                <a:solidFill>
                  <a:srgbClr val="F9E9D9"/>
                </a:solidFill>
                <a:latin typeface="Abel"/>
                <a:ea typeface="Abel"/>
                <a:cs typeface="Abel"/>
                <a:sym typeface="Abel"/>
              </a:defRPr>
            </a:lvl1pPr>
            <a:lvl2pPr marL="914400" marR="0" lvl="1" indent="-304800" algn="r" rtl="0">
              <a:lnSpc>
                <a:spcPct val="100000"/>
              </a:lnSpc>
              <a:spcBef>
                <a:spcPts val="0"/>
              </a:spcBef>
              <a:spcAft>
                <a:spcPts val="0"/>
              </a:spcAft>
              <a:buClr>
                <a:srgbClr val="F9E9D9"/>
              </a:buClr>
              <a:buSzPts val="1200"/>
              <a:buFont typeface="Abel"/>
              <a:buNone/>
              <a:defRPr sz="1200" b="0" i="0" u="none" strike="noStrike" cap="none">
                <a:solidFill>
                  <a:srgbClr val="F9E9D9"/>
                </a:solidFill>
                <a:latin typeface="Abel"/>
                <a:ea typeface="Abel"/>
                <a:cs typeface="Abel"/>
                <a:sym typeface="Abel"/>
              </a:defRPr>
            </a:lvl2pPr>
            <a:lvl3pPr marL="1371600" marR="0" lvl="2" indent="-304800" algn="r" rtl="0">
              <a:lnSpc>
                <a:spcPct val="100000"/>
              </a:lnSpc>
              <a:spcBef>
                <a:spcPts val="0"/>
              </a:spcBef>
              <a:spcAft>
                <a:spcPts val="0"/>
              </a:spcAft>
              <a:buClr>
                <a:srgbClr val="F9E9D9"/>
              </a:buClr>
              <a:buSzPts val="1200"/>
              <a:buFont typeface="Abel"/>
              <a:buNone/>
              <a:defRPr sz="1200" b="0" i="0" u="none" strike="noStrike" cap="none">
                <a:solidFill>
                  <a:srgbClr val="F9E9D9"/>
                </a:solidFill>
                <a:latin typeface="Abel"/>
                <a:ea typeface="Abel"/>
                <a:cs typeface="Abel"/>
                <a:sym typeface="Abel"/>
              </a:defRPr>
            </a:lvl3pPr>
            <a:lvl4pPr marL="1828800" marR="0" lvl="3" indent="-304800" algn="r" rtl="0">
              <a:lnSpc>
                <a:spcPct val="100000"/>
              </a:lnSpc>
              <a:spcBef>
                <a:spcPts val="0"/>
              </a:spcBef>
              <a:spcAft>
                <a:spcPts val="0"/>
              </a:spcAft>
              <a:buClr>
                <a:srgbClr val="F9E9D9"/>
              </a:buClr>
              <a:buSzPts val="1200"/>
              <a:buFont typeface="Abel"/>
              <a:buNone/>
              <a:defRPr sz="1200" b="0" i="0" u="none" strike="noStrike" cap="none">
                <a:solidFill>
                  <a:srgbClr val="F9E9D9"/>
                </a:solidFill>
                <a:latin typeface="Abel"/>
                <a:ea typeface="Abel"/>
                <a:cs typeface="Abel"/>
                <a:sym typeface="Abel"/>
              </a:defRPr>
            </a:lvl4pPr>
            <a:lvl5pPr marL="2286000" marR="0" lvl="4" indent="-304800" algn="r" rtl="0">
              <a:lnSpc>
                <a:spcPct val="100000"/>
              </a:lnSpc>
              <a:spcBef>
                <a:spcPts val="0"/>
              </a:spcBef>
              <a:spcAft>
                <a:spcPts val="0"/>
              </a:spcAft>
              <a:buClr>
                <a:srgbClr val="F9E9D9"/>
              </a:buClr>
              <a:buSzPts val="1200"/>
              <a:buFont typeface="Abel"/>
              <a:buNone/>
              <a:defRPr sz="1200" b="0" i="0" u="none" strike="noStrike" cap="none">
                <a:solidFill>
                  <a:srgbClr val="F9E9D9"/>
                </a:solidFill>
                <a:latin typeface="Abel"/>
                <a:ea typeface="Abel"/>
                <a:cs typeface="Abel"/>
                <a:sym typeface="Abel"/>
              </a:defRPr>
            </a:lvl5pPr>
            <a:lvl6pPr marL="2743200" marR="0" lvl="5" indent="-304800" algn="r" rtl="0">
              <a:lnSpc>
                <a:spcPct val="100000"/>
              </a:lnSpc>
              <a:spcBef>
                <a:spcPts val="0"/>
              </a:spcBef>
              <a:spcAft>
                <a:spcPts val="0"/>
              </a:spcAft>
              <a:buClr>
                <a:srgbClr val="F9E9D9"/>
              </a:buClr>
              <a:buSzPts val="1200"/>
              <a:buFont typeface="Abel"/>
              <a:buNone/>
              <a:defRPr sz="1200" b="0" i="0" u="none" strike="noStrike" cap="none">
                <a:solidFill>
                  <a:srgbClr val="F9E9D9"/>
                </a:solidFill>
                <a:latin typeface="Abel"/>
                <a:ea typeface="Abel"/>
                <a:cs typeface="Abel"/>
                <a:sym typeface="Abel"/>
              </a:defRPr>
            </a:lvl6pPr>
            <a:lvl7pPr marL="3200400" marR="0" lvl="6" indent="-304800" algn="r" rtl="0">
              <a:lnSpc>
                <a:spcPct val="100000"/>
              </a:lnSpc>
              <a:spcBef>
                <a:spcPts val="0"/>
              </a:spcBef>
              <a:spcAft>
                <a:spcPts val="0"/>
              </a:spcAft>
              <a:buClr>
                <a:srgbClr val="F9E9D9"/>
              </a:buClr>
              <a:buSzPts val="1200"/>
              <a:buFont typeface="Abel"/>
              <a:buNone/>
              <a:defRPr sz="1200" b="0" i="0" u="none" strike="noStrike" cap="none">
                <a:solidFill>
                  <a:srgbClr val="F9E9D9"/>
                </a:solidFill>
                <a:latin typeface="Abel"/>
                <a:ea typeface="Abel"/>
                <a:cs typeface="Abel"/>
                <a:sym typeface="Abel"/>
              </a:defRPr>
            </a:lvl7pPr>
            <a:lvl8pPr marL="3657600" marR="0" lvl="7" indent="-304800" algn="r" rtl="0">
              <a:lnSpc>
                <a:spcPct val="100000"/>
              </a:lnSpc>
              <a:spcBef>
                <a:spcPts val="0"/>
              </a:spcBef>
              <a:spcAft>
                <a:spcPts val="0"/>
              </a:spcAft>
              <a:buClr>
                <a:srgbClr val="F9E9D9"/>
              </a:buClr>
              <a:buSzPts val="1200"/>
              <a:buFont typeface="Abel"/>
              <a:buNone/>
              <a:defRPr sz="1200" b="0" i="0" u="none" strike="noStrike" cap="none">
                <a:solidFill>
                  <a:srgbClr val="F9E9D9"/>
                </a:solidFill>
                <a:latin typeface="Abel"/>
                <a:ea typeface="Abel"/>
                <a:cs typeface="Abel"/>
                <a:sym typeface="Abel"/>
              </a:defRPr>
            </a:lvl8pPr>
            <a:lvl9pPr marL="4114800" marR="0" lvl="8" indent="-304800" algn="r" rtl="0">
              <a:lnSpc>
                <a:spcPct val="100000"/>
              </a:lnSpc>
              <a:spcBef>
                <a:spcPts val="0"/>
              </a:spcBef>
              <a:spcAft>
                <a:spcPts val="0"/>
              </a:spcAft>
              <a:buClr>
                <a:srgbClr val="F9E9D9"/>
              </a:buClr>
              <a:buSzPts val="1200"/>
              <a:buFont typeface="Abel"/>
              <a:buNone/>
              <a:defRPr sz="1200" b="0" i="0" u="none" strike="noStrike" cap="none">
                <a:solidFill>
                  <a:srgbClr val="F9E9D9"/>
                </a:solidFill>
                <a:latin typeface="Abel"/>
                <a:ea typeface="Abel"/>
                <a:cs typeface="Abel"/>
                <a:sym typeface="Abel"/>
              </a:defRPr>
            </a:lvl9pPr>
          </a:lstStyle>
          <a:p>
            <a:pPr marL="0" indent="0" algn="l">
              <a:spcAft>
                <a:spcPts val="1600"/>
              </a:spcAft>
            </a:pPr>
            <a:r>
              <a:rPr lang="en-US" sz="1800" dirty="0"/>
              <a:t>3. Designer Demographics (Bivariate)</a:t>
            </a:r>
          </a:p>
        </p:txBody>
      </p:sp>
      <p:pic>
        <p:nvPicPr>
          <p:cNvPr id="4" name="Picture 3">
            <a:extLst>
              <a:ext uri="{FF2B5EF4-FFF2-40B4-BE49-F238E27FC236}">
                <a16:creationId xmlns:a16="http://schemas.microsoft.com/office/drawing/2014/main" id="{DCA044C8-9F0E-734E-A959-408AA4444D93}"/>
              </a:ext>
            </a:extLst>
          </p:cNvPr>
          <p:cNvPicPr>
            <a:picLocks noChangeAspect="1"/>
          </p:cNvPicPr>
          <p:nvPr/>
        </p:nvPicPr>
        <p:blipFill>
          <a:blip r:embed="rId3"/>
          <a:stretch>
            <a:fillRect/>
          </a:stretch>
        </p:blipFill>
        <p:spPr>
          <a:xfrm>
            <a:off x="162889" y="2215824"/>
            <a:ext cx="8818222" cy="2762576"/>
          </a:xfrm>
          <a:prstGeom prst="rect">
            <a:avLst/>
          </a:prstGeom>
        </p:spPr>
      </p:pic>
    </p:spTree>
    <p:extLst>
      <p:ext uri="{BB962C8B-B14F-4D97-AF65-F5344CB8AC3E}">
        <p14:creationId xmlns:p14="http://schemas.microsoft.com/office/powerpoint/2010/main" val="36956030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36"/>
        <p:cNvGrpSpPr/>
        <p:nvPr/>
      </p:nvGrpSpPr>
      <p:grpSpPr>
        <a:xfrm>
          <a:off x="0" y="0"/>
          <a:ext cx="0" cy="0"/>
          <a:chOff x="0" y="0"/>
          <a:chExt cx="0" cy="0"/>
        </a:xfrm>
      </p:grpSpPr>
      <p:sp>
        <p:nvSpPr>
          <p:cNvPr id="538" name="Google Shape;538;p39"/>
          <p:cNvSpPr txBox="1">
            <a:spLocks noGrp="1"/>
          </p:cNvSpPr>
          <p:nvPr>
            <p:ph type="ctrTitle"/>
          </p:nvPr>
        </p:nvSpPr>
        <p:spPr>
          <a:xfrm>
            <a:off x="3115500" y="2282850"/>
            <a:ext cx="29130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5400" dirty="0"/>
              <a:t>THANKS!</a:t>
            </a:r>
            <a:endParaRPr sz="54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9" name="Google Shape;179;p30"/>
          <p:cNvSpPr txBox="1">
            <a:spLocks noGrp="1"/>
          </p:cNvSpPr>
          <p:nvPr>
            <p:ph type="title" idx="3"/>
          </p:nvPr>
        </p:nvSpPr>
        <p:spPr>
          <a:xfrm>
            <a:off x="0" y="393282"/>
            <a:ext cx="4485732" cy="9645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sz="4000" dirty="0"/>
              <a:t>Color in Visualization</a:t>
            </a:r>
            <a:endParaRPr sz="4000" dirty="0"/>
          </a:p>
        </p:txBody>
      </p:sp>
      <p:sp>
        <p:nvSpPr>
          <p:cNvPr id="24" name="Google Shape;130;p27">
            <a:extLst>
              <a:ext uri="{FF2B5EF4-FFF2-40B4-BE49-F238E27FC236}">
                <a16:creationId xmlns:a16="http://schemas.microsoft.com/office/drawing/2014/main" id="{EB4C839B-D6D6-9843-B202-C6914C2343AC}"/>
              </a:ext>
            </a:extLst>
          </p:cNvPr>
          <p:cNvSpPr txBox="1">
            <a:spLocks noGrp="1"/>
          </p:cNvSpPr>
          <p:nvPr>
            <p:ph type="subTitle" idx="1"/>
          </p:nvPr>
        </p:nvSpPr>
        <p:spPr>
          <a:xfrm>
            <a:off x="354850" y="1819917"/>
            <a:ext cx="3862800" cy="5778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s" sz="1800" dirty="0"/>
              <a:t>Encode Numerical Values</a:t>
            </a:r>
          </a:p>
          <a:p>
            <a:pPr marL="0" lvl="0" indent="0" algn="l" rtl="0">
              <a:spcBef>
                <a:spcPts val="0"/>
              </a:spcBef>
              <a:spcAft>
                <a:spcPts val="1600"/>
              </a:spcAft>
              <a:buNone/>
            </a:pPr>
            <a:endParaRPr lang="es" sz="1800" dirty="0">
              <a:solidFill>
                <a:srgbClr val="F9E9D9"/>
              </a:solidFill>
            </a:endParaRPr>
          </a:p>
          <a:p>
            <a:pPr marL="0" lvl="0" indent="0" algn="l" rtl="0">
              <a:spcBef>
                <a:spcPts val="0"/>
              </a:spcBef>
              <a:spcAft>
                <a:spcPts val="1600"/>
              </a:spcAft>
              <a:buNone/>
            </a:pPr>
            <a:r>
              <a:rPr lang="es" sz="1800" dirty="0">
                <a:solidFill>
                  <a:srgbClr val="F9E9D9"/>
                </a:solidFill>
              </a:rPr>
              <a:t>Distinguish Categories</a:t>
            </a:r>
            <a:endParaRPr sz="1800" dirty="0">
              <a:solidFill>
                <a:srgbClr val="F9E9D9"/>
              </a:solidFill>
            </a:endParaRPr>
          </a:p>
        </p:txBody>
      </p:sp>
    </p:spTree>
    <p:extLst>
      <p:ext uri="{BB962C8B-B14F-4D97-AF65-F5344CB8AC3E}">
        <p14:creationId xmlns:p14="http://schemas.microsoft.com/office/powerpoint/2010/main" val="31065639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9" name="Google Shape;179;p30"/>
          <p:cNvSpPr txBox="1">
            <a:spLocks noGrp="1"/>
          </p:cNvSpPr>
          <p:nvPr>
            <p:ph type="title" idx="3"/>
          </p:nvPr>
        </p:nvSpPr>
        <p:spPr>
          <a:xfrm>
            <a:off x="0" y="393282"/>
            <a:ext cx="4485732" cy="9645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sz="4000" dirty="0"/>
              <a:t>Color in Visualization</a:t>
            </a:r>
            <a:endParaRPr sz="4000" dirty="0"/>
          </a:p>
        </p:txBody>
      </p:sp>
      <p:sp>
        <p:nvSpPr>
          <p:cNvPr id="24" name="Google Shape;130;p27">
            <a:extLst>
              <a:ext uri="{FF2B5EF4-FFF2-40B4-BE49-F238E27FC236}">
                <a16:creationId xmlns:a16="http://schemas.microsoft.com/office/drawing/2014/main" id="{EB4C839B-D6D6-9843-B202-C6914C2343AC}"/>
              </a:ext>
            </a:extLst>
          </p:cNvPr>
          <p:cNvSpPr txBox="1">
            <a:spLocks noGrp="1"/>
          </p:cNvSpPr>
          <p:nvPr>
            <p:ph type="subTitle" idx="1"/>
          </p:nvPr>
        </p:nvSpPr>
        <p:spPr>
          <a:xfrm>
            <a:off x="354850" y="1819917"/>
            <a:ext cx="3862800" cy="5778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s" sz="1800" dirty="0"/>
              <a:t>Encode Numerical Values</a:t>
            </a:r>
          </a:p>
          <a:p>
            <a:pPr marL="0" lvl="0" indent="0" algn="l" rtl="0">
              <a:spcBef>
                <a:spcPts val="0"/>
              </a:spcBef>
              <a:spcAft>
                <a:spcPts val="1600"/>
              </a:spcAft>
              <a:buNone/>
            </a:pPr>
            <a:endParaRPr lang="es" sz="1800" dirty="0">
              <a:solidFill>
                <a:srgbClr val="F9E9D9"/>
              </a:solidFill>
            </a:endParaRPr>
          </a:p>
        </p:txBody>
      </p:sp>
      <p:pic>
        <p:nvPicPr>
          <p:cNvPr id="4" name="Picture 3">
            <a:extLst>
              <a:ext uri="{FF2B5EF4-FFF2-40B4-BE49-F238E27FC236}">
                <a16:creationId xmlns:a16="http://schemas.microsoft.com/office/drawing/2014/main" id="{4432F2FC-0048-7B43-9C1E-1CCEB044310D}"/>
              </a:ext>
            </a:extLst>
          </p:cNvPr>
          <p:cNvPicPr>
            <a:picLocks noChangeAspect="1"/>
          </p:cNvPicPr>
          <p:nvPr/>
        </p:nvPicPr>
        <p:blipFill>
          <a:blip r:embed="rId3"/>
          <a:stretch>
            <a:fillRect/>
          </a:stretch>
        </p:blipFill>
        <p:spPr>
          <a:xfrm>
            <a:off x="2890240" y="1647371"/>
            <a:ext cx="5512391" cy="1163727"/>
          </a:xfrm>
          <a:prstGeom prst="rect">
            <a:avLst/>
          </a:prstGeom>
        </p:spPr>
      </p:pic>
    </p:spTree>
    <p:extLst>
      <p:ext uri="{BB962C8B-B14F-4D97-AF65-F5344CB8AC3E}">
        <p14:creationId xmlns:p14="http://schemas.microsoft.com/office/powerpoint/2010/main" val="9276135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9" name="Google Shape;179;p30"/>
          <p:cNvSpPr txBox="1">
            <a:spLocks noGrp="1"/>
          </p:cNvSpPr>
          <p:nvPr>
            <p:ph type="title" idx="3"/>
          </p:nvPr>
        </p:nvSpPr>
        <p:spPr>
          <a:xfrm>
            <a:off x="0" y="393282"/>
            <a:ext cx="4485732" cy="9645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sz="4000" dirty="0"/>
              <a:t>Color in Visualization</a:t>
            </a:r>
            <a:endParaRPr sz="4000" dirty="0"/>
          </a:p>
        </p:txBody>
      </p:sp>
      <p:sp>
        <p:nvSpPr>
          <p:cNvPr id="24" name="Google Shape;130;p27">
            <a:extLst>
              <a:ext uri="{FF2B5EF4-FFF2-40B4-BE49-F238E27FC236}">
                <a16:creationId xmlns:a16="http://schemas.microsoft.com/office/drawing/2014/main" id="{EB4C839B-D6D6-9843-B202-C6914C2343AC}"/>
              </a:ext>
            </a:extLst>
          </p:cNvPr>
          <p:cNvSpPr txBox="1">
            <a:spLocks noGrp="1"/>
          </p:cNvSpPr>
          <p:nvPr>
            <p:ph type="subTitle" idx="1"/>
          </p:nvPr>
        </p:nvSpPr>
        <p:spPr>
          <a:xfrm>
            <a:off x="354850" y="1819917"/>
            <a:ext cx="3862800" cy="5778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s" sz="1800" dirty="0">
                <a:solidFill>
                  <a:srgbClr val="F9E9D9"/>
                </a:solidFill>
              </a:rPr>
              <a:t>Distinguish Categories</a:t>
            </a:r>
            <a:endParaRPr sz="1800" dirty="0">
              <a:solidFill>
                <a:srgbClr val="F9E9D9"/>
              </a:solidFill>
            </a:endParaRPr>
          </a:p>
        </p:txBody>
      </p:sp>
      <p:pic>
        <p:nvPicPr>
          <p:cNvPr id="3" name="Picture 2">
            <a:extLst>
              <a:ext uri="{FF2B5EF4-FFF2-40B4-BE49-F238E27FC236}">
                <a16:creationId xmlns:a16="http://schemas.microsoft.com/office/drawing/2014/main" id="{E85489A0-37AC-E64B-B2CA-A104F23AA088}"/>
              </a:ext>
            </a:extLst>
          </p:cNvPr>
          <p:cNvPicPr>
            <a:picLocks noChangeAspect="1"/>
          </p:cNvPicPr>
          <p:nvPr/>
        </p:nvPicPr>
        <p:blipFill>
          <a:blip r:embed="rId3"/>
          <a:stretch>
            <a:fillRect/>
          </a:stretch>
        </p:blipFill>
        <p:spPr>
          <a:xfrm>
            <a:off x="3060228" y="1357782"/>
            <a:ext cx="3196083" cy="3331029"/>
          </a:xfrm>
          <a:prstGeom prst="rect">
            <a:avLst/>
          </a:prstGeom>
        </p:spPr>
      </p:pic>
    </p:spTree>
    <p:extLst>
      <p:ext uri="{BB962C8B-B14F-4D97-AF65-F5344CB8AC3E}">
        <p14:creationId xmlns:p14="http://schemas.microsoft.com/office/powerpoint/2010/main" val="6632496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9" name="Google Shape;179;p30"/>
          <p:cNvSpPr txBox="1">
            <a:spLocks noGrp="1"/>
          </p:cNvSpPr>
          <p:nvPr>
            <p:ph type="title" idx="3"/>
          </p:nvPr>
        </p:nvSpPr>
        <p:spPr>
          <a:xfrm>
            <a:off x="16328" y="393282"/>
            <a:ext cx="4485732" cy="96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sz="4000" dirty="0"/>
              <a:t>   Color Crafting</a:t>
            </a:r>
            <a:endParaRPr sz="4000" dirty="0"/>
          </a:p>
        </p:txBody>
      </p:sp>
      <p:sp>
        <p:nvSpPr>
          <p:cNvPr id="24" name="Google Shape;130;p27">
            <a:extLst>
              <a:ext uri="{FF2B5EF4-FFF2-40B4-BE49-F238E27FC236}">
                <a16:creationId xmlns:a16="http://schemas.microsoft.com/office/drawing/2014/main" id="{EB4C839B-D6D6-9843-B202-C6914C2343AC}"/>
              </a:ext>
            </a:extLst>
          </p:cNvPr>
          <p:cNvSpPr txBox="1">
            <a:spLocks noGrp="1"/>
          </p:cNvSpPr>
          <p:nvPr>
            <p:ph type="subTitle" idx="1"/>
          </p:nvPr>
        </p:nvSpPr>
        <p:spPr>
          <a:xfrm>
            <a:off x="327794" y="1993950"/>
            <a:ext cx="3862800" cy="5778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s" sz="2000" b="1" dirty="0">
                <a:solidFill>
                  <a:srgbClr val="F9E9D9"/>
                </a:solidFill>
              </a:rPr>
              <a:t>Kmeans Model</a:t>
            </a:r>
          </a:p>
          <a:p>
            <a:pPr marL="0" lvl="0" indent="0" algn="l" rtl="0">
              <a:spcBef>
                <a:spcPts val="0"/>
              </a:spcBef>
              <a:spcAft>
                <a:spcPts val="1600"/>
              </a:spcAft>
              <a:buNone/>
            </a:pPr>
            <a:endParaRPr lang="es" sz="2000" b="1" dirty="0">
              <a:solidFill>
                <a:srgbClr val="F9E9D9"/>
              </a:solidFill>
            </a:endParaRPr>
          </a:p>
          <a:p>
            <a:pPr marL="0" lvl="0" indent="0" algn="l" rtl="0">
              <a:spcBef>
                <a:spcPts val="0"/>
              </a:spcBef>
              <a:spcAft>
                <a:spcPts val="1600"/>
              </a:spcAft>
              <a:buNone/>
            </a:pPr>
            <a:r>
              <a:rPr lang="es" sz="2000" b="1" dirty="0">
                <a:solidFill>
                  <a:srgbClr val="F9E9D9"/>
                </a:solidFill>
              </a:rPr>
              <a:t>Bayesian Model</a:t>
            </a:r>
            <a:endParaRPr sz="2000" b="1" dirty="0">
              <a:solidFill>
                <a:srgbClr val="F9E9D9"/>
              </a:solidFill>
            </a:endParaRPr>
          </a:p>
        </p:txBody>
      </p:sp>
      <p:sp>
        <p:nvSpPr>
          <p:cNvPr id="5" name="Google Shape;130;p27">
            <a:extLst>
              <a:ext uri="{FF2B5EF4-FFF2-40B4-BE49-F238E27FC236}">
                <a16:creationId xmlns:a16="http://schemas.microsoft.com/office/drawing/2014/main" id="{13BBDC9F-AE89-634C-9FC5-5D3FD13A65B9}"/>
              </a:ext>
            </a:extLst>
          </p:cNvPr>
          <p:cNvSpPr txBox="1">
            <a:spLocks/>
          </p:cNvSpPr>
          <p:nvPr/>
        </p:nvSpPr>
        <p:spPr>
          <a:xfrm>
            <a:off x="327794" y="1219238"/>
            <a:ext cx="5934213" cy="577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r" rtl="0">
              <a:lnSpc>
                <a:spcPct val="100000"/>
              </a:lnSpc>
              <a:spcBef>
                <a:spcPts val="0"/>
              </a:spcBef>
              <a:spcAft>
                <a:spcPts val="0"/>
              </a:spcAft>
              <a:buClr>
                <a:srgbClr val="F9E9D9"/>
              </a:buClr>
              <a:buSzPts val="1200"/>
              <a:buFont typeface="Abel"/>
              <a:buNone/>
              <a:defRPr sz="1200" b="0" i="0" u="none" strike="noStrike" cap="none">
                <a:solidFill>
                  <a:srgbClr val="F9E9D9"/>
                </a:solidFill>
                <a:latin typeface="Abel"/>
                <a:ea typeface="Abel"/>
                <a:cs typeface="Abel"/>
                <a:sym typeface="Abel"/>
              </a:defRPr>
            </a:lvl1pPr>
            <a:lvl2pPr marL="914400" marR="0" lvl="1" indent="-304800" algn="r" rtl="0">
              <a:lnSpc>
                <a:spcPct val="100000"/>
              </a:lnSpc>
              <a:spcBef>
                <a:spcPts val="0"/>
              </a:spcBef>
              <a:spcAft>
                <a:spcPts val="0"/>
              </a:spcAft>
              <a:buClr>
                <a:srgbClr val="F9E9D9"/>
              </a:buClr>
              <a:buSzPts val="1200"/>
              <a:buFont typeface="Abel"/>
              <a:buNone/>
              <a:defRPr sz="1200" b="0" i="0" u="none" strike="noStrike" cap="none">
                <a:solidFill>
                  <a:srgbClr val="F9E9D9"/>
                </a:solidFill>
                <a:latin typeface="Abel"/>
                <a:ea typeface="Abel"/>
                <a:cs typeface="Abel"/>
                <a:sym typeface="Abel"/>
              </a:defRPr>
            </a:lvl2pPr>
            <a:lvl3pPr marL="1371600" marR="0" lvl="2" indent="-304800" algn="r" rtl="0">
              <a:lnSpc>
                <a:spcPct val="100000"/>
              </a:lnSpc>
              <a:spcBef>
                <a:spcPts val="0"/>
              </a:spcBef>
              <a:spcAft>
                <a:spcPts val="0"/>
              </a:spcAft>
              <a:buClr>
                <a:srgbClr val="F9E9D9"/>
              </a:buClr>
              <a:buSzPts val="1200"/>
              <a:buFont typeface="Abel"/>
              <a:buNone/>
              <a:defRPr sz="1200" b="0" i="0" u="none" strike="noStrike" cap="none">
                <a:solidFill>
                  <a:srgbClr val="F9E9D9"/>
                </a:solidFill>
                <a:latin typeface="Abel"/>
                <a:ea typeface="Abel"/>
                <a:cs typeface="Abel"/>
                <a:sym typeface="Abel"/>
              </a:defRPr>
            </a:lvl3pPr>
            <a:lvl4pPr marL="1828800" marR="0" lvl="3" indent="-304800" algn="r" rtl="0">
              <a:lnSpc>
                <a:spcPct val="100000"/>
              </a:lnSpc>
              <a:spcBef>
                <a:spcPts val="0"/>
              </a:spcBef>
              <a:spcAft>
                <a:spcPts val="0"/>
              </a:spcAft>
              <a:buClr>
                <a:srgbClr val="F9E9D9"/>
              </a:buClr>
              <a:buSzPts val="1200"/>
              <a:buFont typeface="Abel"/>
              <a:buNone/>
              <a:defRPr sz="1200" b="0" i="0" u="none" strike="noStrike" cap="none">
                <a:solidFill>
                  <a:srgbClr val="F9E9D9"/>
                </a:solidFill>
                <a:latin typeface="Abel"/>
                <a:ea typeface="Abel"/>
                <a:cs typeface="Abel"/>
                <a:sym typeface="Abel"/>
              </a:defRPr>
            </a:lvl4pPr>
            <a:lvl5pPr marL="2286000" marR="0" lvl="4" indent="-304800" algn="r" rtl="0">
              <a:lnSpc>
                <a:spcPct val="100000"/>
              </a:lnSpc>
              <a:spcBef>
                <a:spcPts val="0"/>
              </a:spcBef>
              <a:spcAft>
                <a:spcPts val="0"/>
              </a:spcAft>
              <a:buClr>
                <a:srgbClr val="F9E9D9"/>
              </a:buClr>
              <a:buSzPts val="1200"/>
              <a:buFont typeface="Abel"/>
              <a:buNone/>
              <a:defRPr sz="1200" b="0" i="0" u="none" strike="noStrike" cap="none">
                <a:solidFill>
                  <a:srgbClr val="F9E9D9"/>
                </a:solidFill>
                <a:latin typeface="Abel"/>
                <a:ea typeface="Abel"/>
                <a:cs typeface="Abel"/>
                <a:sym typeface="Abel"/>
              </a:defRPr>
            </a:lvl5pPr>
            <a:lvl6pPr marL="2743200" marR="0" lvl="5" indent="-304800" algn="r" rtl="0">
              <a:lnSpc>
                <a:spcPct val="100000"/>
              </a:lnSpc>
              <a:spcBef>
                <a:spcPts val="0"/>
              </a:spcBef>
              <a:spcAft>
                <a:spcPts val="0"/>
              </a:spcAft>
              <a:buClr>
                <a:srgbClr val="F9E9D9"/>
              </a:buClr>
              <a:buSzPts val="1200"/>
              <a:buFont typeface="Abel"/>
              <a:buNone/>
              <a:defRPr sz="1200" b="0" i="0" u="none" strike="noStrike" cap="none">
                <a:solidFill>
                  <a:srgbClr val="F9E9D9"/>
                </a:solidFill>
                <a:latin typeface="Abel"/>
                <a:ea typeface="Abel"/>
                <a:cs typeface="Abel"/>
                <a:sym typeface="Abel"/>
              </a:defRPr>
            </a:lvl6pPr>
            <a:lvl7pPr marL="3200400" marR="0" lvl="6" indent="-304800" algn="r" rtl="0">
              <a:lnSpc>
                <a:spcPct val="100000"/>
              </a:lnSpc>
              <a:spcBef>
                <a:spcPts val="0"/>
              </a:spcBef>
              <a:spcAft>
                <a:spcPts val="0"/>
              </a:spcAft>
              <a:buClr>
                <a:srgbClr val="F9E9D9"/>
              </a:buClr>
              <a:buSzPts val="1200"/>
              <a:buFont typeface="Abel"/>
              <a:buNone/>
              <a:defRPr sz="1200" b="0" i="0" u="none" strike="noStrike" cap="none">
                <a:solidFill>
                  <a:srgbClr val="F9E9D9"/>
                </a:solidFill>
                <a:latin typeface="Abel"/>
                <a:ea typeface="Abel"/>
                <a:cs typeface="Abel"/>
                <a:sym typeface="Abel"/>
              </a:defRPr>
            </a:lvl7pPr>
            <a:lvl8pPr marL="3657600" marR="0" lvl="7" indent="-304800" algn="r" rtl="0">
              <a:lnSpc>
                <a:spcPct val="100000"/>
              </a:lnSpc>
              <a:spcBef>
                <a:spcPts val="0"/>
              </a:spcBef>
              <a:spcAft>
                <a:spcPts val="0"/>
              </a:spcAft>
              <a:buClr>
                <a:srgbClr val="F9E9D9"/>
              </a:buClr>
              <a:buSzPts val="1200"/>
              <a:buFont typeface="Abel"/>
              <a:buNone/>
              <a:defRPr sz="1200" b="0" i="0" u="none" strike="noStrike" cap="none">
                <a:solidFill>
                  <a:srgbClr val="F9E9D9"/>
                </a:solidFill>
                <a:latin typeface="Abel"/>
                <a:ea typeface="Abel"/>
                <a:cs typeface="Abel"/>
                <a:sym typeface="Abel"/>
              </a:defRPr>
            </a:lvl8pPr>
            <a:lvl9pPr marL="4114800" marR="0" lvl="8" indent="-304800" algn="r" rtl="0">
              <a:lnSpc>
                <a:spcPct val="100000"/>
              </a:lnSpc>
              <a:spcBef>
                <a:spcPts val="0"/>
              </a:spcBef>
              <a:spcAft>
                <a:spcPts val="0"/>
              </a:spcAft>
              <a:buClr>
                <a:srgbClr val="F9E9D9"/>
              </a:buClr>
              <a:buSzPts val="1200"/>
              <a:buFont typeface="Abel"/>
              <a:buNone/>
              <a:defRPr sz="1200" b="0" i="0" u="none" strike="noStrike" cap="none">
                <a:solidFill>
                  <a:srgbClr val="F9E9D9"/>
                </a:solidFill>
                <a:latin typeface="Abel"/>
                <a:ea typeface="Abel"/>
                <a:cs typeface="Abel"/>
                <a:sym typeface="Abel"/>
              </a:defRPr>
            </a:lvl9pPr>
          </a:lstStyle>
          <a:p>
            <a:pPr marL="0" indent="0" algn="l">
              <a:spcAft>
                <a:spcPts val="1600"/>
              </a:spcAft>
            </a:pPr>
            <a:r>
              <a:rPr lang="en-US" sz="1600" i="1" dirty="0"/>
              <a:t>Automate the Construction of Designer Quality Color Ramps</a:t>
            </a:r>
          </a:p>
        </p:txBody>
      </p:sp>
      <p:sp>
        <p:nvSpPr>
          <p:cNvPr id="12" name="Google Shape;130;p27">
            <a:extLst>
              <a:ext uri="{FF2B5EF4-FFF2-40B4-BE49-F238E27FC236}">
                <a16:creationId xmlns:a16="http://schemas.microsoft.com/office/drawing/2014/main" id="{C16B2E8F-49D7-5649-A3A2-5BB4CB1E43B3}"/>
              </a:ext>
            </a:extLst>
          </p:cNvPr>
          <p:cNvSpPr txBox="1">
            <a:spLocks/>
          </p:cNvSpPr>
          <p:nvPr/>
        </p:nvSpPr>
        <p:spPr>
          <a:xfrm>
            <a:off x="2259194" y="2045194"/>
            <a:ext cx="3862800" cy="577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r" rtl="0">
              <a:lnSpc>
                <a:spcPct val="100000"/>
              </a:lnSpc>
              <a:spcBef>
                <a:spcPts val="0"/>
              </a:spcBef>
              <a:spcAft>
                <a:spcPts val="0"/>
              </a:spcAft>
              <a:buClr>
                <a:srgbClr val="F9E9D9"/>
              </a:buClr>
              <a:buSzPts val="1200"/>
              <a:buFont typeface="Abel"/>
              <a:buNone/>
              <a:defRPr sz="1200" b="0" i="0" u="none" strike="noStrike" cap="none">
                <a:solidFill>
                  <a:srgbClr val="F9E9D9"/>
                </a:solidFill>
                <a:latin typeface="Abel"/>
                <a:ea typeface="Abel"/>
                <a:cs typeface="Abel"/>
                <a:sym typeface="Abel"/>
              </a:defRPr>
            </a:lvl1pPr>
            <a:lvl2pPr marL="914400" marR="0" lvl="1" indent="-304800" algn="r" rtl="0">
              <a:lnSpc>
                <a:spcPct val="100000"/>
              </a:lnSpc>
              <a:spcBef>
                <a:spcPts val="0"/>
              </a:spcBef>
              <a:spcAft>
                <a:spcPts val="0"/>
              </a:spcAft>
              <a:buClr>
                <a:srgbClr val="F9E9D9"/>
              </a:buClr>
              <a:buSzPts val="1200"/>
              <a:buFont typeface="Abel"/>
              <a:buNone/>
              <a:defRPr sz="1200" b="0" i="0" u="none" strike="noStrike" cap="none">
                <a:solidFill>
                  <a:srgbClr val="F9E9D9"/>
                </a:solidFill>
                <a:latin typeface="Abel"/>
                <a:ea typeface="Abel"/>
                <a:cs typeface="Abel"/>
                <a:sym typeface="Abel"/>
              </a:defRPr>
            </a:lvl2pPr>
            <a:lvl3pPr marL="1371600" marR="0" lvl="2" indent="-304800" algn="r" rtl="0">
              <a:lnSpc>
                <a:spcPct val="100000"/>
              </a:lnSpc>
              <a:spcBef>
                <a:spcPts val="0"/>
              </a:spcBef>
              <a:spcAft>
                <a:spcPts val="0"/>
              </a:spcAft>
              <a:buClr>
                <a:srgbClr val="F9E9D9"/>
              </a:buClr>
              <a:buSzPts val="1200"/>
              <a:buFont typeface="Abel"/>
              <a:buNone/>
              <a:defRPr sz="1200" b="0" i="0" u="none" strike="noStrike" cap="none">
                <a:solidFill>
                  <a:srgbClr val="F9E9D9"/>
                </a:solidFill>
                <a:latin typeface="Abel"/>
                <a:ea typeface="Abel"/>
                <a:cs typeface="Abel"/>
                <a:sym typeface="Abel"/>
              </a:defRPr>
            </a:lvl3pPr>
            <a:lvl4pPr marL="1828800" marR="0" lvl="3" indent="-304800" algn="r" rtl="0">
              <a:lnSpc>
                <a:spcPct val="100000"/>
              </a:lnSpc>
              <a:spcBef>
                <a:spcPts val="0"/>
              </a:spcBef>
              <a:spcAft>
                <a:spcPts val="0"/>
              </a:spcAft>
              <a:buClr>
                <a:srgbClr val="F9E9D9"/>
              </a:buClr>
              <a:buSzPts val="1200"/>
              <a:buFont typeface="Abel"/>
              <a:buNone/>
              <a:defRPr sz="1200" b="0" i="0" u="none" strike="noStrike" cap="none">
                <a:solidFill>
                  <a:srgbClr val="F9E9D9"/>
                </a:solidFill>
                <a:latin typeface="Abel"/>
                <a:ea typeface="Abel"/>
                <a:cs typeface="Abel"/>
                <a:sym typeface="Abel"/>
              </a:defRPr>
            </a:lvl4pPr>
            <a:lvl5pPr marL="2286000" marR="0" lvl="4" indent="-304800" algn="r" rtl="0">
              <a:lnSpc>
                <a:spcPct val="100000"/>
              </a:lnSpc>
              <a:spcBef>
                <a:spcPts val="0"/>
              </a:spcBef>
              <a:spcAft>
                <a:spcPts val="0"/>
              </a:spcAft>
              <a:buClr>
                <a:srgbClr val="F9E9D9"/>
              </a:buClr>
              <a:buSzPts val="1200"/>
              <a:buFont typeface="Abel"/>
              <a:buNone/>
              <a:defRPr sz="1200" b="0" i="0" u="none" strike="noStrike" cap="none">
                <a:solidFill>
                  <a:srgbClr val="F9E9D9"/>
                </a:solidFill>
                <a:latin typeface="Abel"/>
                <a:ea typeface="Abel"/>
                <a:cs typeface="Abel"/>
                <a:sym typeface="Abel"/>
              </a:defRPr>
            </a:lvl5pPr>
            <a:lvl6pPr marL="2743200" marR="0" lvl="5" indent="-304800" algn="r" rtl="0">
              <a:lnSpc>
                <a:spcPct val="100000"/>
              </a:lnSpc>
              <a:spcBef>
                <a:spcPts val="0"/>
              </a:spcBef>
              <a:spcAft>
                <a:spcPts val="0"/>
              </a:spcAft>
              <a:buClr>
                <a:srgbClr val="F9E9D9"/>
              </a:buClr>
              <a:buSzPts val="1200"/>
              <a:buFont typeface="Abel"/>
              <a:buNone/>
              <a:defRPr sz="1200" b="0" i="0" u="none" strike="noStrike" cap="none">
                <a:solidFill>
                  <a:srgbClr val="F9E9D9"/>
                </a:solidFill>
                <a:latin typeface="Abel"/>
                <a:ea typeface="Abel"/>
                <a:cs typeface="Abel"/>
                <a:sym typeface="Abel"/>
              </a:defRPr>
            </a:lvl6pPr>
            <a:lvl7pPr marL="3200400" marR="0" lvl="6" indent="-304800" algn="r" rtl="0">
              <a:lnSpc>
                <a:spcPct val="100000"/>
              </a:lnSpc>
              <a:spcBef>
                <a:spcPts val="0"/>
              </a:spcBef>
              <a:spcAft>
                <a:spcPts val="0"/>
              </a:spcAft>
              <a:buClr>
                <a:srgbClr val="F9E9D9"/>
              </a:buClr>
              <a:buSzPts val="1200"/>
              <a:buFont typeface="Abel"/>
              <a:buNone/>
              <a:defRPr sz="1200" b="0" i="0" u="none" strike="noStrike" cap="none">
                <a:solidFill>
                  <a:srgbClr val="F9E9D9"/>
                </a:solidFill>
                <a:latin typeface="Abel"/>
                <a:ea typeface="Abel"/>
                <a:cs typeface="Abel"/>
                <a:sym typeface="Abel"/>
              </a:defRPr>
            </a:lvl7pPr>
            <a:lvl8pPr marL="3657600" marR="0" lvl="7" indent="-304800" algn="r" rtl="0">
              <a:lnSpc>
                <a:spcPct val="100000"/>
              </a:lnSpc>
              <a:spcBef>
                <a:spcPts val="0"/>
              </a:spcBef>
              <a:spcAft>
                <a:spcPts val="0"/>
              </a:spcAft>
              <a:buClr>
                <a:srgbClr val="F9E9D9"/>
              </a:buClr>
              <a:buSzPts val="1200"/>
              <a:buFont typeface="Abel"/>
              <a:buNone/>
              <a:defRPr sz="1200" b="0" i="0" u="none" strike="noStrike" cap="none">
                <a:solidFill>
                  <a:srgbClr val="F9E9D9"/>
                </a:solidFill>
                <a:latin typeface="Abel"/>
                <a:ea typeface="Abel"/>
                <a:cs typeface="Abel"/>
                <a:sym typeface="Abel"/>
              </a:defRPr>
            </a:lvl8pPr>
            <a:lvl9pPr marL="4114800" marR="0" lvl="8" indent="-304800" algn="r" rtl="0">
              <a:lnSpc>
                <a:spcPct val="100000"/>
              </a:lnSpc>
              <a:spcBef>
                <a:spcPts val="0"/>
              </a:spcBef>
              <a:spcAft>
                <a:spcPts val="0"/>
              </a:spcAft>
              <a:buClr>
                <a:srgbClr val="F9E9D9"/>
              </a:buClr>
              <a:buSzPts val="1200"/>
              <a:buFont typeface="Abel"/>
              <a:buNone/>
              <a:defRPr sz="1200" b="0" i="0" u="none" strike="noStrike" cap="none">
                <a:solidFill>
                  <a:srgbClr val="F9E9D9"/>
                </a:solidFill>
                <a:latin typeface="Abel"/>
                <a:ea typeface="Abel"/>
                <a:cs typeface="Abel"/>
                <a:sym typeface="Abel"/>
              </a:defRPr>
            </a:lvl9pPr>
          </a:lstStyle>
          <a:p>
            <a:pPr marL="0" indent="0" algn="l">
              <a:spcAft>
                <a:spcPts val="1600"/>
              </a:spcAft>
            </a:pPr>
            <a:r>
              <a:rPr lang="en-US" sz="1800" dirty="0"/>
              <a:t>Designer Crafted Ramps</a:t>
            </a:r>
          </a:p>
          <a:p>
            <a:pPr marL="0" indent="0" algn="l">
              <a:spcAft>
                <a:spcPts val="1600"/>
              </a:spcAft>
            </a:pPr>
            <a:endParaRPr lang="en-US" sz="1800" dirty="0"/>
          </a:p>
          <a:p>
            <a:pPr marL="0" indent="0" algn="l">
              <a:spcAft>
                <a:spcPts val="1600"/>
              </a:spcAft>
            </a:pPr>
            <a:r>
              <a:rPr lang="en-US" sz="1800" dirty="0"/>
              <a:t>Linear Approach Generated Ramps</a:t>
            </a:r>
          </a:p>
        </p:txBody>
      </p:sp>
    </p:spTree>
    <p:extLst>
      <p:ext uri="{BB962C8B-B14F-4D97-AF65-F5344CB8AC3E}">
        <p14:creationId xmlns:p14="http://schemas.microsoft.com/office/powerpoint/2010/main" val="21485758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pic>
        <p:nvPicPr>
          <p:cNvPr id="5" name="Picture 4">
            <a:extLst>
              <a:ext uri="{FF2B5EF4-FFF2-40B4-BE49-F238E27FC236}">
                <a16:creationId xmlns:a16="http://schemas.microsoft.com/office/drawing/2014/main" id="{83CDFBB3-6498-EE4E-B9E0-4E499E95CBFC}"/>
              </a:ext>
            </a:extLst>
          </p:cNvPr>
          <p:cNvPicPr>
            <a:picLocks noChangeAspect="1"/>
          </p:cNvPicPr>
          <p:nvPr/>
        </p:nvPicPr>
        <p:blipFill>
          <a:blip r:embed="rId3"/>
          <a:stretch>
            <a:fillRect/>
          </a:stretch>
        </p:blipFill>
        <p:spPr>
          <a:xfrm>
            <a:off x="4795589" y="3179317"/>
            <a:ext cx="2443200" cy="396013"/>
          </a:xfrm>
          <a:prstGeom prst="rect">
            <a:avLst/>
          </a:prstGeom>
        </p:spPr>
      </p:pic>
      <p:sp>
        <p:nvSpPr>
          <p:cNvPr id="41" name="Google Shape;129;p27">
            <a:extLst>
              <a:ext uri="{FF2B5EF4-FFF2-40B4-BE49-F238E27FC236}">
                <a16:creationId xmlns:a16="http://schemas.microsoft.com/office/drawing/2014/main" id="{3D248E8D-8DAC-7C4F-BDDC-A495FC470CE6}"/>
              </a:ext>
            </a:extLst>
          </p:cNvPr>
          <p:cNvSpPr txBox="1">
            <a:spLocks/>
          </p:cNvSpPr>
          <p:nvPr/>
        </p:nvSpPr>
        <p:spPr>
          <a:xfrm>
            <a:off x="2042780" y="1135982"/>
            <a:ext cx="4905153"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F9E9D9"/>
              </a:buClr>
              <a:buSzPts val="1600"/>
              <a:buFont typeface="Passion One"/>
              <a:buNone/>
              <a:defRPr sz="1600" b="0" i="0" u="none" strike="noStrike" cap="none">
                <a:solidFill>
                  <a:srgbClr val="F9E9D9"/>
                </a:solidFill>
                <a:latin typeface="Passion One"/>
                <a:ea typeface="Passion One"/>
                <a:cs typeface="Passion One"/>
                <a:sym typeface="Passion One"/>
              </a:defRPr>
            </a:lvl1pPr>
            <a:lvl2pPr marR="0" lvl="1" algn="r" rtl="0">
              <a:lnSpc>
                <a:spcPct val="100000"/>
              </a:lnSpc>
              <a:spcBef>
                <a:spcPts val="0"/>
              </a:spcBef>
              <a:spcAft>
                <a:spcPts val="0"/>
              </a:spcAft>
              <a:buClr>
                <a:srgbClr val="F9E9D9"/>
              </a:buClr>
              <a:buSzPts val="1600"/>
              <a:buFont typeface="Oswald Regular"/>
              <a:buNone/>
              <a:defRPr sz="1600" b="0" i="0" u="none" strike="noStrike" cap="none">
                <a:solidFill>
                  <a:srgbClr val="F9E9D9"/>
                </a:solidFill>
                <a:latin typeface="Oswald Regular"/>
                <a:ea typeface="Oswald Regular"/>
                <a:cs typeface="Oswald Regular"/>
                <a:sym typeface="Oswald Regular"/>
              </a:defRPr>
            </a:lvl2pPr>
            <a:lvl3pPr marR="0" lvl="2" algn="r" rtl="0">
              <a:lnSpc>
                <a:spcPct val="100000"/>
              </a:lnSpc>
              <a:spcBef>
                <a:spcPts val="0"/>
              </a:spcBef>
              <a:spcAft>
                <a:spcPts val="0"/>
              </a:spcAft>
              <a:buClr>
                <a:srgbClr val="F9E9D9"/>
              </a:buClr>
              <a:buSzPts val="1600"/>
              <a:buFont typeface="Oswald Regular"/>
              <a:buNone/>
              <a:defRPr sz="1600" b="0" i="0" u="none" strike="noStrike" cap="none">
                <a:solidFill>
                  <a:srgbClr val="F9E9D9"/>
                </a:solidFill>
                <a:latin typeface="Oswald Regular"/>
                <a:ea typeface="Oswald Regular"/>
                <a:cs typeface="Oswald Regular"/>
                <a:sym typeface="Oswald Regular"/>
              </a:defRPr>
            </a:lvl3pPr>
            <a:lvl4pPr marR="0" lvl="3" algn="r" rtl="0">
              <a:lnSpc>
                <a:spcPct val="100000"/>
              </a:lnSpc>
              <a:spcBef>
                <a:spcPts val="0"/>
              </a:spcBef>
              <a:spcAft>
                <a:spcPts val="0"/>
              </a:spcAft>
              <a:buClr>
                <a:srgbClr val="F9E9D9"/>
              </a:buClr>
              <a:buSzPts val="1600"/>
              <a:buFont typeface="Oswald Regular"/>
              <a:buNone/>
              <a:defRPr sz="1600" b="0" i="0" u="none" strike="noStrike" cap="none">
                <a:solidFill>
                  <a:srgbClr val="F9E9D9"/>
                </a:solidFill>
                <a:latin typeface="Oswald Regular"/>
                <a:ea typeface="Oswald Regular"/>
                <a:cs typeface="Oswald Regular"/>
                <a:sym typeface="Oswald Regular"/>
              </a:defRPr>
            </a:lvl4pPr>
            <a:lvl5pPr marR="0" lvl="4" algn="r" rtl="0">
              <a:lnSpc>
                <a:spcPct val="100000"/>
              </a:lnSpc>
              <a:spcBef>
                <a:spcPts val="0"/>
              </a:spcBef>
              <a:spcAft>
                <a:spcPts val="0"/>
              </a:spcAft>
              <a:buClr>
                <a:srgbClr val="F9E9D9"/>
              </a:buClr>
              <a:buSzPts val="1600"/>
              <a:buFont typeface="Oswald Regular"/>
              <a:buNone/>
              <a:defRPr sz="1600" b="0" i="0" u="none" strike="noStrike" cap="none">
                <a:solidFill>
                  <a:srgbClr val="F9E9D9"/>
                </a:solidFill>
                <a:latin typeface="Oswald Regular"/>
                <a:ea typeface="Oswald Regular"/>
                <a:cs typeface="Oswald Regular"/>
                <a:sym typeface="Oswald Regular"/>
              </a:defRPr>
            </a:lvl5pPr>
            <a:lvl6pPr marR="0" lvl="5" algn="r" rtl="0">
              <a:lnSpc>
                <a:spcPct val="100000"/>
              </a:lnSpc>
              <a:spcBef>
                <a:spcPts val="0"/>
              </a:spcBef>
              <a:spcAft>
                <a:spcPts val="0"/>
              </a:spcAft>
              <a:buClr>
                <a:srgbClr val="F9E9D9"/>
              </a:buClr>
              <a:buSzPts val="1600"/>
              <a:buFont typeface="Oswald Regular"/>
              <a:buNone/>
              <a:defRPr sz="1600" b="0" i="0" u="none" strike="noStrike" cap="none">
                <a:solidFill>
                  <a:srgbClr val="F9E9D9"/>
                </a:solidFill>
                <a:latin typeface="Oswald Regular"/>
                <a:ea typeface="Oswald Regular"/>
                <a:cs typeface="Oswald Regular"/>
                <a:sym typeface="Oswald Regular"/>
              </a:defRPr>
            </a:lvl6pPr>
            <a:lvl7pPr marR="0" lvl="6" algn="r" rtl="0">
              <a:lnSpc>
                <a:spcPct val="100000"/>
              </a:lnSpc>
              <a:spcBef>
                <a:spcPts val="0"/>
              </a:spcBef>
              <a:spcAft>
                <a:spcPts val="0"/>
              </a:spcAft>
              <a:buClr>
                <a:srgbClr val="F9E9D9"/>
              </a:buClr>
              <a:buSzPts val="1600"/>
              <a:buFont typeface="Oswald Regular"/>
              <a:buNone/>
              <a:defRPr sz="1600" b="0" i="0" u="none" strike="noStrike" cap="none">
                <a:solidFill>
                  <a:srgbClr val="F9E9D9"/>
                </a:solidFill>
                <a:latin typeface="Oswald Regular"/>
                <a:ea typeface="Oswald Regular"/>
                <a:cs typeface="Oswald Regular"/>
                <a:sym typeface="Oswald Regular"/>
              </a:defRPr>
            </a:lvl7pPr>
            <a:lvl8pPr marR="0" lvl="7" algn="r" rtl="0">
              <a:lnSpc>
                <a:spcPct val="100000"/>
              </a:lnSpc>
              <a:spcBef>
                <a:spcPts val="0"/>
              </a:spcBef>
              <a:spcAft>
                <a:spcPts val="0"/>
              </a:spcAft>
              <a:buClr>
                <a:srgbClr val="F9E9D9"/>
              </a:buClr>
              <a:buSzPts val="1600"/>
              <a:buFont typeface="Oswald Regular"/>
              <a:buNone/>
              <a:defRPr sz="1600" b="0" i="0" u="none" strike="noStrike" cap="none">
                <a:solidFill>
                  <a:srgbClr val="F9E9D9"/>
                </a:solidFill>
                <a:latin typeface="Oswald Regular"/>
                <a:ea typeface="Oswald Regular"/>
                <a:cs typeface="Oswald Regular"/>
                <a:sym typeface="Oswald Regular"/>
              </a:defRPr>
            </a:lvl8pPr>
            <a:lvl9pPr marR="0" lvl="8" algn="r" rtl="0">
              <a:lnSpc>
                <a:spcPct val="100000"/>
              </a:lnSpc>
              <a:spcBef>
                <a:spcPts val="0"/>
              </a:spcBef>
              <a:spcAft>
                <a:spcPts val="0"/>
              </a:spcAft>
              <a:buClr>
                <a:srgbClr val="F9E9D9"/>
              </a:buClr>
              <a:buSzPts val="1600"/>
              <a:buFont typeface="Oswald Regular"/>
              <a:buNone/>
              <a:defRPr sz="1600" b="0" i="0" u="none" strike="noStrike" cap="none">
                <a:solidFill>
                  <a:srgbClr val="F9E9D9"/>
                </a:solidFill>
                <a:latin typeface="Oswald Regular"/>
                <a:ea typeface="Oswald Regular"/>
                <a:cs typeface="Oswald Regular"/>
                <a:sym typeface="Oswald Regular"/>
              </a:defRPr>
            </a:lvl9pPr>
          </a:lstStyle>
          <a:p>
            <a:r>
              <a:rPr lang="en-US" sz="4000" dirty="0"/>
              <a:t>High Quality Color Ramp</a:t>
            </a:r>
          </a:p>
        </p:txBody>
      </p:sp>
      <p:pic>
        <p:nvPicPr>
          <p:cNvPr id="12" name="Picture 11">
            <a:extLst>
              <a:ext uri="{FF2B5EF4-FFF2-40B4-BE49-F238E27FC236}">
                <a16:creationId xmlns:a16="http://schemas.microsoft.com/office/drawing/2014/main" id="{A11EF896-64E2-2A4D-A313-B628F5848AD2}"/>
              </a:ext>
            </a:extLst>
          </p:cNvPr>
          <p:cNvPicPr>
            <a:picLocks noChangeAspect="1"/>
          </p:cNvPicPr>
          <p:nvPr/>
        </p:nvPicPr>
        <p:blipFill>
          <a:blip r:embed="rId4"/>
          <a:stretch>
            <a:fillRect/>
          </a:stretch>
        </p:blipFill>
        <p:spPr>
          <a:xfrm>
            <a:off x="1905200" y="3179317"/>
            <a:ext cx="2443200" cy="417132"/>
          </a:xfrm>
          <a:prstGeom prst="rect">
            <a:avLst/>
          </a:prstGeom>
        </p:spPr>
      </p:pic>
      <p:sp>
        <p:nvSpPr>
          <p:cNvPr id="44" name="Google Shape;130;p27">
            <a:extLst>
              <a:ext uri="{FF2B5EF4-FFF2-40B4-BE49-F238E27FC236}">
                <a16:creationId xmlns:a16="http://schemas.microsoft.com/office/drawing/2014/main" id="{65E21D51-E7AF-1E40-9E4E-155B04803507}"/>
              </a:ext>
            </a:extLst>
          </p:cNvPr>
          <p:cNvSpPr txBox="1">
            <a:spLocks noGrp="1"/>
          </p:cNvSpPr>
          <p:nvPr>
            <p:ph type="subTitle" idx="1"/>
          </p:nvPr>
        </p:nvSpPr>
        <p:spPr>
          <a:xfrm>
            <a:off x="2947678" y="2762185"/>
            <a:ext cx="1547679" cy="417132"/>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s" sz="1600" dirty="0">
                <a:solidFill>
                  <a:srgbClr val="F9E9D9"/>
                </a:solidFill>
              </a:rPr>
              <a:t>Distinguishable</a:t>
            </a:r>
            <a:endParaRPr sz="1600" dirty="0">
              <a:solidFill>
                <a:srgbClr val="F9E9D9"/>
              </a:solidFill>
            </a:endParaRPr>
          </a:p>
        </p:txBody>
      </p:sp>
      <p:sp>
        <p:nvSpPr>
          <p:cNvPr id="49" name="Google Shape;130;p27">
            <a:extLst>
              <a:ext uri="{FF2B5EF4-FFF2-40B4-BE49-F238E27FC236}">
                <a16:creationId xmlns:a16="http://schemas.microsoft.com/office/drawing/2014/main" id="{C051386B-01E1-E042-8AF0-F8DDBE9B26C4}"/>
              </a:ext>
            </a:extLst>
          </p:cNvPr>
          <p:cNvSpPr txBox="1">
            <a:spLocks/>
          </p:cNvSpPr>
          <p:nvPr/>
        </p:nvSpPr>
        <p:spPr>
          <a:xfrm>
            <a:off x="4763995" y="2762185"/>
            <a:ext cx="1547679" cy="41713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r" rtl="0">
              <a:lnSpc>
                <a:spcPct val="100000"/>
              </a:lnSpc>
              <a:spcBef>
                <a:spcPts val="0"/>
              </a:spcBef>
              <a:spcAft>
                <a:spcPts val="0"/>
              </a:spcAft>
              <a:buClr>
                <a:srgbClr val="5B72B7"/>
              </a:buClr>
              <a:buSzPts val="1200"/>
              <a:buFont typeface="Abel"/>
              <a:buNone/>
              <a:defRPr sz="1200" b="0" i="0" u="none" strike="noStrike" cap="none">
                <a:solidFill>
                  <a:srgbClr val="F9E9D9"/>
                </a:solidFill>
                <a:latin typeface="Abel"/>
                <a:ea typeface="Abel"/>
                <a:cs typeface="Abel"/>
                <a:sym typeface="Abel"/>
              </a:defRPr>
            </a:lvl1pPr>
            <a:lvl2pPr marL="914400" marR="0" lvl="1" indent="-304800" algn="r" rtl="0">
              <a:lnSpc>
                <a:spcPct val="100000"/>
              </a:lnSpc>
              <a:spcBef>
                <a:spcPts val="1600"/>
              </a:spcBef>
              <a:spcAft>
                <a:spcPts val="0"/>
              </a:spcAft>
              <a:buClr>
                <a:srgbClr val="5B72B7"/>
              </a:buClr>
              <a:buSzPts val="1200"/>
              <a:buFont typeface="Abel"/>
              <a:buNone/>
              <a:defRPr sz="1200" b="0" i="0" u="none" strike="noStrike" cap="none">
                <a:solidFill>
                  <a:srgbClr val="F9E9D9"/>
                </a:solidFill>
                <a:latin typeface="Abel"/>
                <a:ea typeface="Abel"/>
                <a:cs typeface="Abel"/>
                <a:sym typeface="Abel"/>
              </a:defRPr>
            </a:lvl2pPr>
            <a:lvl3pPr marL="1371600" marR="0" lvl="2" indent="-304800" algn="r" rtl="0">
              <a:lnSpc>
                <a:spcPct val="100000"/>
              </a:lnSpc>
              <a:spcBef>
                <a:spcPts val="1600"/>
              </a:spcBef>
              <a:spcAft>
                <a:spcPts val="0"/>
              </a:spcAft>
              <a:buClr>
                <a:srgbClr val="5B72B7"/>
              </a:buClr>
              <a:buSzPts val="1200"/>
              <a:buFont typeface="Abel"/>
              <a:buNone/>
              <a:defRPr sz="1200" b="0" i="0" u="none" strike="noStrike" cap="none">
                <a:solidFill>
                  <a:srgbClr val="F9E9D9"/>
                </a:solidFill>
                <a:latin typeface="Abel"/>
                <a:ea typeface="Abel"/>
                <a:cs typeface="Abel"/>
                <a:sym typeface="Abel"/>
              </a:defRPr>
            </a:lvl3pPr>
            <a:lvl4pPr marL="1828800" marR="0" lvl="3" indent="-304800" algn="r" rtl="0">
              <a:lnSpc>
                <a:spcPct val="100000"/>
              </a:lnSpc>
              <a:spcBef>
                <a:spcPts val="1600"/>
              </a:spcBef>
              <a:spcAft>
                <a:spcPts val="0"/>
              </a:spcAft>
              <a:buClr>
                <a:srgbClr val="5B72B7"/>
              </a:buClr>
              <a:buSzPts val="1200"/>
              <a:buFont typeface="Abel"/>
              <a:buNone/>
              <a:defRPr sz="1200" b="0" i="0" u="none" strike="noStrike" cap="none">
                <a:solidFill>
                  <a:srgbClr val="F9E9D9"/>
                </a:solidFill>
                <a:latin typeface="Abel"/>
                <a:ea typeface="Abel"/>
                <a:cs typeface="Abel"/>
                <a:sym typeface="Abel"/>
              </a:defRPr>
            </a:lvl4pPr>
            <a:lvl5pPr marL="2286000" marR="0" lvl="4" indent="-304800" algn="r" rtl="0">
              <a:lnSpc>
                <a:spcPct val="100000"/>
              </a:lnSpc>
              <a:spcBef>
                <a:spcPts val="1600"/>
              </a:spcBef>
              <a:spcAft>
                <a:spcPts val="0"/>
              </a:spcAft>
              <a:buClr>
                <a:srgbClr val="5B72B7"/>
              </a:buClr>
              <a:buSzPts val="1200"/>
              <a:buFont typeface="Abel"/>
              <a:buNone/>
              <a:defRPr sz="1200" b="0" i="0" u="none" strike="noStrike" cap="none">
                <a:solidFill>
                  <a:srgbClr val="F9E9D9"/>
                </a:solidFill>
                <a:latin typeface="Abel"/>
                <a:ea typeface="Abel"/>
                <a:cs typeface="Abel"/>
                <a:sym typeface="Abel"/>
              </a:defRPr>
            </a:lvl5pPr>
            <a:lvl6pPr marL="2743200" marR="0" lvl="5" indent="-304800" algn="r" rtl="0">
              <a:lnSpc>
                <a:spcPct val="100000"/>
              </a:lnSpc>
              <a:spcBef>
                <a:spcPts val="1600"/>
              </a:spcBef>
              <a:spcAft>
                <a:spcPts val="0"/>
              </a:spcAft>
              <a:buClr>
                <a:srgbClr val="5B72B7"/>
              </a:buClr>
              <a:buSzPts val="1200"/>
              <a:buFont typeface="Abel"/>
              <a:buNone/>
              <a:defRPr sz="1200" b="0" i="0" u="none" strike="noStrike" cap="none">
                <a:solidFill>
                  <a:srgbClr val="F9E9D9"/>
                </a:solidFill>
                <a:latin typeface="Abel"/>
                <a:ea typeface="Abel"/>
                <a:cs typeface="Abel"/>
                <a:sym typeface="Abel"/>
              </a:defRPr>
            </a:lvl6pPr>
            <a:lvl7pPr marL="3200400" marR="0" lvl="6" indent="-304800" algn="r" rtl="0">
              <a:lnSpc>
                <a:spcPct val="100000"/>
              </a:lnSpc>
              <a:spcBef>
                <a:spcPts val="1600"/>
              </a:spcBef>
              <a:spcAft>
                <a:spcPts val="0"/>
              </a:spcAft>
              <a:buClr>
                <a:srgbClr val="5B72B7"/>
              </a:buClr>
              <a:buSzPts val="1200"/>
              <a:buFont typeface="Abel"/>
              <a:buNone/>
              <a:defRPr sz="1200" b="0" i="0" u="none" strike="noStrike" cap="none">
                <a:solidFill>
                  <a:srgbClr val="F9E9D9"/>
                </a:solidFill>
                <a:latin typeface="Abel"/>
                <a:ea typeface="Abel"/>
                <a:cs typeface="Abel"/>
                <a:sym typeface="Abel"/>
              </a:defRPr>
            </a:lvl7pPr>
            <a:lvl8pPr marL="3657600" marR="0" lvl="7" indent="-304800" algn="r" rtl="0">
              <a:lnSpc>
                <a:spcPct val="100000"/>
              </a:lnSpc>
              <a:spcBef>
                <a:spcPts val="1600"/>
              </a:spcBef>
              <a:spcAft>
                <a:spcPts val="0"/>
              </a:spcAft>
              <a:buClr>
                <a:srgbClr val="5B72B7"/>
              </a:buClr>
              <a:buSzPts val="1200"/>
              <a:buFont typeface="Abel"/>
              <a:buNone/>
              <a:defRPr sz="1200" b="0" i="0" u="none" strike="noStrike" cap="none">
                <a:solidFill>
                  <a:srgbClr val="F9E9D9"/>
                </a:solidFill>
                <a:latin typeface="Abel"/>
                <a:ea typeface="Abel"/>
                <a:cs typeface="Abel"/>
                <a:sym typeface="Abel"/>
              </a:defRPr>
            </a:lvl8pPr>
            <a:lvl9pPr marL="4114800" marR="0" lvl="8" indent="-304800" algn="r" rtl="0">
              <a:lnSpc>
                <a:spcPct val="100000"/>
              </a:lnSpc>
              <a:spcBef>
                <a:spcPts val="1600"/>
              </a:spcBef>
              <a:spcAft>
                <a:spcPts val="1600"/>
              </a:spcAft>
              <a:buClr>
                <a:srgbClr val="5B72B7"/>
              </a:buClr>
              <a:buSzPts val="1200"/>
              <a:buFont typeface="Abel"/>
              <a:buNone/>
              <a:defRPr sz="1200" b="0" i="0" u="none" strike="noStrike" cap="none">
                <a:solidFill>
                  <a:srgbClr val="F9E9D9"/>
                </a:solidFill>
                <a:latin typeface="Abel"/>
                <a:ea typeface="Abel"/>
                <a:cs typeface="Abel"/>
                <a:sym typeface="Abel"/>
              </a:defRPr>
            </a:lvl9pPr>
          </a:lstStyle>
          <a:p>
            <a:pPr marL="0" indent="0" algn="l">
              <a:spcAft>
                <a:spcPts val="1600"/>
              </a:spcAft>
            </a:pPr>
            <a:r>
              <a:rPr lang="en-US" sz="1600" dirty="0"/>
              <a:t>Pleasant Looking</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9" name="Google Shape;179;p30"/>
          <p:cNvSpPr txBox="1">
            <a:spLocks noGrp="1"/>
          </p:cNvSpPr>
          <p:nvPr>
            <p:ph type="title" idx="3"/>
          </p:nvPr>
        </p:nvSpPr>
        <p:spPr>
          <a:xfrm>
            <a:off x="16328" y="393282"/>
            <a:ext cx="4485732" cy="96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sz="4000" dirty="0"/>
              <a:t>   Color Crafting</a:t>
            </a:r>
            <a:endParaRPr sz="4000" dirty="0"/>
          </a:p>
        </p:txBody>
      </p:sp>
      <p:sp>
        <p:nvSpPr>
          <p:cNvPr id="5" name="Google Shape;130;p27">
            <a:extLst>
              <a:ext uri="{FF2B5EF4-FFF2-40B4-BE49-F238E27FC236}">
                <a16:creationId xmlns:a16="http://schemas.microsoft.com/office/drawing/2014/main" id="{13BBDC9F-AE89-634C-9FC5-5D3FD13A65B9}"/>
              </a:ext>
            </a:extLst>
          </p:cNvPr>
          <p:cNvSpPr txBox="1">
            <a:spLocks/>
          </p:cNvSpPr>
          <p:nvPr/>
        </p:nvSpPr>
        <p:spPr>
          <a:xfrm>
            <a:off x="327794" y="1219238"/>
            <a:ext cx="5934213" cy="577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r" rtl="0">
              <a:lnSpc>
                <a:spcPct val="100000"/>
              </a:lnSpc>
              <a:spcBef>
                <a:spcPts val="0"/>
              </a:spcBef>
              <a:spcAft>
                <a:spcPts val="0"/>
              </a:spcAft>
              <a:buClr>
                <a:srgbClr val="F9E9D9"/>
              </a:buClr>
              <a:buSzPts val="1200"/>
              <a:buFont typeface="Abel"/>
              <a:buNone/>
              <a:defRPr sz="1200" b="0" i="0" u="none" strike="noStrike" cap="none">
                <a:solidFill>
                  <a:srgbClr val="F9E9D9"/>
                </a:solidFill>
                <a:latin typeface="Abel"/>
                <a:ea typeface="Abel"/>
                <a:cs typeface="Abel"/>
                <a:sym typeface="Abel"/>
              </a:defRPr>
            </a:lvl1pPr>
            <a:lvl2pPr marL="914400" marR="0" lvl="1" indent="-304800" algn="r" rtl="0">
              <a:lnSpc>
                <a:spcPct val="100000"/>
              </a:lnSpc>
              <a:spcBef>
                <a:spcPts val="0"/>
              </a:spcBef>
              <a:spcAft>
                <a:spcPts val="0"/>
              </a:spcAft>
              <a:buClr>
                <a:srgbClr val="F9E9D9"/>
              </a:buClr>
              <a:buSzPts val="1200"/>
              <a:buFont typeface="Abel"/>
              <a:buNone/>
              <a:defRPr sz="1200" b="0" i="0" u="none" strike="noStrike" cap="none">
                <a:solidFill>
                  <a:srgbClr val="F9E9D9"/>
                </a:solidFill>
                <a:latin typeface="Abel"/>
                <a:ea typeface="Abel"/>
                <a:cs typeface="Abel"/>
                <a:sym typeface="Abel"/>
              </a:defRPr>
            </a:lvl2pPr>
            <a:lvl3pPr marL="1371600" marR="0" lvl="2" indent="-304800" algn="r" rtl="0">
              <a:lnSpc>
                <a:spcPct val="100000"/>
              </a:lnSpc>
              <a:spcBef>
                <a:spcPts val="0"/>
              </a:spcBef>
              <a:spcAft>
                <a:spcPts val="0"/>
              </a:spcAft>
              <a:buClr>
                <a:srgbClr val="F9E9D9"/>
              </a:buClr>
              <a:buSzPts val="1200"/>
              <a:buFont typeface="Abel"/>
              <a:buNone/>
              <a:defRPr sz="1200" b="0" i="0" u="none" strike="noStrike" cap="none">
                <a:solidFill>
                  <a:srgbClr val="F9E9D9"/>
                </a:solidFill>
                <a:latin typeface="Abel"/>
                <a:ea typeface="Abel"/>
                <a:cs typeface="Abel"/>
                <a:sym typeface="Abel"/>
              </a:defRPr>
            </a:lvl3pPr>
            <a:lvl4pPr marL="1828800" marR="0" lvl="3" indent="-304800" algn="r" rtl="0">
              <a:lnSpc>
                <a:spcPct val="100000"/>
              </a:lnSpc>
              <a:spcBef>
                <a:spcPts val="0"/>
              </a:spcBef>
              <a:spcAft>
                <a:spcPts val="0"/>
              </a:spcAft>
              <a:buClr>
                <a:srgbClr val="F9E9D9"/>
              </a:buClr>
              <a:buSzPts val="1200"/>
              <a:buFont typeface="Abel"/>
              <a:buNone/>
              <a:defRPr sz="1200" b="0" i="0" u="none" strike="noStrike" cap="none">
                <a:solidFill>
                  <a:srgbClr val="F9E9D9"/>
                </a:solidFill>
                <a:latin typeface="Abel"/>
                <a:ea typeface="Abel"/>
                <a:cs typeface="Abel"/>
                <a:sym typeface="Abel"/>
              </a:defRPr>
            </a:lvl4pPr>
            <a:lvl5pPr marL="2286000" marR="0" lvl="4" indent="-304800" algn="r" rtl="0">
              <a:lnSpc>
                <a:spcPct val="100000"/>
              </a:lnSpc>
              <a:spcBef>
                <a:spcPts val="0"/>
              </a:spcBef>
              <a:spcAft>
                <a:spcPts val="0"/>
              </a:spcAft>
              <a:buClr>
                <a:srgbClr val="F9E9D9"/>
              </a:buClr>
              <a:buSzPts val="1200"/>
              <a:buFont typeface="Abel"/>
              <a:buNone/>
              <a:defRPr sz="1200" b="0" i="0" u="none" strike="noStrike" cap="none">
                <a:solidFill>
                  <a:srgbClr val="F9E9D9"/>
                </a:solidFill>
                <a:latin typeface="Abel"/>
                <a:ea typeface="Abel"/>
                <a:cs typeface="Abel"/>
                <a:sym typeface="Abel"/>
              </a:defRPr>
            </a:lvl5pPr>
            <a:lvl6pPr marL="2743200" marR="0" lvl="5" indent="-304800" algn="r" rtl="0">
              <a:lnSpc>
                <a:spcPct val="100000"/>
              </a:lnSpc>
              <a:spcBef>
                <a:spcPts val="0"/>
              </a:spcBef>
              <a:spcAft>
                <a:spcPts val="0"/>
              </a:spcAft>
              <a:buClr>
                <a:srgbClr val="F9E9D9"/>
              </a:buClr>
              <a:buSzPts val="1200"/>
              <a:buFont typeface="Abel"/>
              <a:buNone/>
              <a:defRPr sz="1200" b="0" i="0" u="none" strike="noStrike" cap="none">
                <a:solidFill>
                  <a:srgbClr val="F9E9D9"/>
                </a:solidFill>
                <a:latin typeface="Abel"/>
                <a:ea typeface="Abel"/>
                <a:cs typeface="Abel"/>
                <a:sym typeface="Abel"/>
              </a:defRPr>
            </a:lvl6pPr>
            <a:lvl7pPr marL="3200400" marR="0" lvl="6" indent="-304800" algn="r" rtl="0">
              <a:lnSpc>
                <a:spcPct val="100000"/>
              </a:lnSpc>
              <a:spcBef>
                <a:spcPts val="0"/>
              </a:spcBef>
              <a:spcAft>
                <a:spcPts val="0"/>
              </a:spcAft>
              <a:buClr>
                <a:srgbClr val="F9E9D9"/>
              </a:buClr>
              <a:buSzPts val="1200"/>
              <a:buFont typeface="Abel"/>
              <a:buNone/>
              <a:defRPr sz="1200" b="0" i="0" u="none" strike="noStrike" cap="none">
                <a:solidFill>
                  <a:srgbClr val="F9E9D9"/>
                </a:solidFill>
                <a:latin typeface="Abel"/>
                <a:ea typeface="Abel"/>
                <a:cs typeface="Abel"/>
                <a:sym typeface="Abel"/>
              </a:defRPr>
            </a:lvl7pPr>
            <a:lvl8pPr marL="3657600" marR="0" lvl="7" indent="-304800" algn="r" rtl="0">
              <a:lnSpc>
                <a:spcPct val="100000"/>
              </a:lnSpc>
              <a:spcBef>
                <a:spcPts val="0"/>
              </a:spcBef>
              <a:spcAft>
                <a:spcPts val="0"/>
              </a:spcAft>
              <a:buClr>
                <a:srgbClr val="F9E9D9"/>
              </a:buClr>
              <a:buSzPts val="1200"/>
              <a:buFont typeface="Abel"/>
              <a:buNone/>
              <a:defRPr sz="1200" b="0" i="0" u="none" strike="noStrike" cap="none">
                <a:solidFill>
                  <a:srgbClr val="F9E9D9"/>
                </a:solidFill>
                <a:latin typeface="Abel"/>
                <a:ea typeface="Abel"/>
                <a:cs typeface="Abel"/>
                <a:sym typeface="Abel"/>
              </a:defRPr>
            </a:lvl8pPr>
            <a:lvl9pPr marL="4114800" marR="0" lvl="8" indent="-304800" algn="r" rtl="0">
              <a:lnSpc>
                <a:spcPct val="100000"/>
              </a:lnSpc>
              <a:spcBef>
                <a:spcPts val="0"/>
              </a:spcBef>
              <a:spcAft>
                <a:spcPts val="0"/>
              </a:spcAft>
              <a:buClr>
                <a:srgbClr val="F9E9D9"/>
              </a:buClr>
              <a:buSzPts val="1200"/>
              <a:buFont typeface="Abel"/>
              <a:buNone/>
              <a:defRPr sz="1200" b="0" i="0" u="none" strike="noStrike" cap="none">
                <a:solidFill>
                  <a:srgbClr val="F9E9D9"/>
                </a:solidFill>
                <a:latin typeface="Abel"/>
                <a:ea typeface="Abel"/>
                <a:cs typeface="Abel"/>
                <a:sym typeface="Abel"/>
              </a:defRPr>
            </a:lvl9pPr>
          </a:lstStyle>
          <a:p>
            <a:pPr marL="0" indent="0" algn="l">
              <a:spcAft>
                <a:spcPts val="1600"/>
              </a:spcAft>
            </a:pPr>
            <a:r>
              <a:rPr lang="en-US" sz="1600" i="1" dirty="0"/>
              <a:t>Automate the Construction of Designer Quality Color Ramps</a:t>
            </a:r>
          </a:p>
        </p:txBody>
      </p:sp>
      <p:pic>
        <p:nvPicPr>
          <p:cNvPr id="14" name="Picture 13">
            <a:extLst>
              <a:ext uri="{FF2B5EF4-FFF2-40B4-BE49-F238E27FC236}">
                <a16:creationId xmlns:a16="http://schemas.microsoft.com/office/drawing/2014/main" id="{DCE5D567-F88B-F04D-9C56-9190EB6D77C4}"/>
              </a:ext>
            </a:extLst>
          </p:cNvPr>
          <p:cNvPicPr>
            <a:picLocks noChangeAspect="1"/>
          </p:cNvPicPr>
          <p:nvPr/>
        </p:nvPicPr>
        <p:blipFill>
          <a:blip r:embed="rId3"/>
          <a:stretch>
            <a:fillRect/>
          </a:stretch>
        </p:blipFill>
        <p:spPr>
          <a:xfrm>
            <a:off x="227966" y="1797038"/>
            <a:ext cx="2697395" cy="1827905"/>
          </a:xfrm>
          <a:prstGeom prst="rect">
            <a:avLst/>
          </a:prstGeom>
        </p:spPr>
      </p:pic>
      <p:pic>
        <p:nvPicPr>
          <p:cNvPr id="16" name="Picture 15">
            <a:extLst>
              <a:ext uri="{FF2B5EF4-FFF2-40B4-BE49-F238E27FC236}">
                <a16:creationId xmlns:a16="http://schemas.microsoft.com/office/drawing/2014/main" id="{8D3351BD-D340-0F45-AFF6-32947761659C}"/>
              </a:ext>
            </a:extLst>
          </p:cNvPr>
          <p:cNvPicPr>
            <a:picLocks noChangeAspect="1"/>
          </p:cNvPicPr>
          <p:nvPr/>
        </p:nvPicPr>
        <p:blipFill>
          <a:blip r:embed="rId4"/>
          <a:stretch>
            <a:fillRect/>
          </a:stretch>
        </p:blipFill>
        <p:spPr>
          <a:xfrm>
            <a:off x="3051468" y="1793691"/>
            <a:ext cx="2762091" cy="1834599"/>
          </a:xfrm>
          <a:prstGeom prst="rect">
            <a:avLst/>
          </a:prstGeom>
        </p:spPr>
      </p:pic>
      <p:pic>
        <p:nvPicPr>
          <p:cNvPr id="18" name="Picture 17">
            <a:extLst>
              <a:ext uri="{FF2B5EF4-FFF2-40B4-BE49-F238E27FC236}">
                <a16:creationId xmlns:a16="http://schemas.microsoft.com/office/drawing/2014/main" id="{C48BBE61-C88C-AE47-BFF4-F818C77B5AB4}"/>
              </a:ext>
            </a:extLst>
          </p:cNvPr>
          <p:cNvPicPr>
            <a:picLocks noChangeAspect="1"/>
          </p:cNvPicPr>
          <p:nvPr/>
        </p:nvPicPr>
        <p:blipFill>
          <a:blip r:embed="rId5"/>
          <a:stretch>
            <a:fillRect/>
          </a:stretch>
        </p:blipFill>
        <p:spPr>
          <a:xfrm>
            <a:off x="5939666" y="1784324"/>
            <a:ext cx="2946742" cy="1853331"/>
          </a:xfrm>
          <a:prstGeom prst="rect">
            <a:avLst/>
          </a:prstGeom>
        </p:spPr>
      </p:pic>
    </p:spTree>
    <p:extLst>
      <p:ext uri="{BB962C8B-B14F-4D97-AF65-F5344CB8AC3E}">
        <p14:creationId xmlns:p14="http://schemas.microsoft.com/office/powerpoint/2010/main" val="24755956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46" name="Google Shape;146;p28"/>
          <p:cNvSpPr txBox="1">
            <a:spLocks noGrp="1"/>
          </p:cNvSpPr>
          <p:nvPr>
            <p:ph type="ctrTitle"/>
          </p:nvPr>
        </p:nvSpPr>
        <p:spPr>
          <a:xfrm>
            <a:off x="226867" y="1086921"/>
            <a:ext cx="8282100" cy="577800"/>
          </a:xfrm>
          <a:prstGeom prst="rect">
            <a:avLst/>
          </a:prstGeom>
        </p:spPr>
        <p:txBody>
          <a:bodyPr spcFirstLastPara="1" wrap="square" lIns="91425" tIns="91425" rIns="91425" bIns="91425" anchor="b" anchorCtr="0">
            <a:noAutofit/>
          </a:bodyPr>
          <a:lstStyle/>
          <a:p>
            <a:pPr lvl="0"/>
            <a:r>
              <a:rPr lang="es" sz="4800" dirty="0"/>
              <a:t>  DATA  DESCRIPTION</a:t>
            </a:r>
            <a:endParaRPr sz="4800" dirty="0"/>
          </a:p>
        </p:txBody>
      </p:sp>
      <p:pic>
        <p:nvPicPr>
          <p:cNvPr id="19" name="Picture 18">
            <a:extLst>
              <a:ext uri="{FF2B5EF4-FFF2-40B4-BE49-F238E27FC236}">
                <a16:creationId xmlns:a16="http://schemas.microsoft.com/office/drawing/2014/main" id="{347FD278-EEA7-6548-9158-D13688F20E77}"/>
              </a:ext>
            </a:extLst>
          </p:cNvPr>
          <p:cNvPicPr>
            <a:picLocks noChangeAspect="1"/>
          </p:cNvPicPr>
          <p:nvPr/>
        </p:nvPicPr>
        <p:blipFill>
          <a:blip r:embed="rId3"/>
          <a:stretch>
            <a:fillRect/>
          </a:stretch>
        </p:blipFill>
        <p:spPr>
          <a:xfrm>
            <a:off x="70775" y="1614729"/>
            <a:ext cx="9002450" cy="2589877"/>
          </a:xfrm>
          <a:prstGeom prst="rect">
            <a:avLst/>
          </a:prstGeom>
        </p:spPr>
      </p:pic>
      <p:sp>
        <p:nvSpPr>
          <p:cNvPr id="29" name="Google Shape;130;p27">
            <a:extLst>
              <a:ext uri="{FF2B5EF4-FFF2-40B4-BE49-F238E27FC236}">
                <a16:creationId xmlns:a16="http://schemas.microsoft.com/office/drawing/2014/main" id="{189AE52B-7B21-0146-9113-4964812BFB33}"/>
              </a:ext>
            </a:extLst>
          </p:cNvPr>
          <p:cNvSpPr txBox="1">
            <a:spLocks/>
          </p:cNvSpPr>
          <p:nvPr/>
        </p:nvSpPr>
        <p:spPr>
          <a:xfrm>
            <a:off x="3789451" y="4378199"/>
            <a:ext cx="1394871" cy="577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r" rtl="0">
              <a:lnSpc>
                <a:spcPct val="100000"/>
              </a:lnSpc>
              <a:spcBef>
                <a:spcPts val="0"/>
              </a:spcBef>
              <a:spcAft>
                <a:spcPts val="0"/>
              </a:spcAft>
              <a:buClr>
                <a:srgbClr val="F9E9D9"/>
              </a:buClr>
              <a:buSzPts val="1200"/>
              <a:buFont typeface="Abel"/>
              <a:buNone/>
              <a:defRPr sz="1200" b="0" i="0" u="none" strike="noStrike" cap="none">
                <a:solidFill>
                  <a:srgbClr val="F9E9D9"/>
                </a:solidFill>
                <a:latin typeface="Abel"/>
                <a:ea typeface="Abel"/>
                <a:cs typeface="Abel"/>
                <a:sym typeface="Abel"/>
              </a:defRPr>
            </a:lvl1pPr>
            <a:lvl2pPr marL="914400" marR="0" lvl="1" indent="-304800" algn="r" rtl="0">
              <a:lnSpc>
                <a:spcPct val="100000"/>
              </a:lnSpc>
              <a:spcBef>
                <a:spcPts val="0"/>
              </a:spcBef>
              <a:spcAft>
                <a:spcPts val="0"/>
              </a:spcAft>
              <a:buClr>
                <a:srgbClr val="F9E9D9"/>
              </a:buClr>
              <a:buSzPts val="1200"/>
              <a:buFont typeface="Abel"/>
              <a:buNone/>
              <a:defRPr sz="1200" b="0" i="0" u="none" strike="noStrike" cap="none">
                <a:solidFill>
                  <a:srgbClr val="F9E9D9"/>
                </a:solidFill>
                <a:latin typeface="Abel"/>
                <a:ea typeface="Abel"/>
                <a:cs typeface="Abel"/>
                <a:sym typeface="Abel"/>
              </a:defRPr>
            </a:lvl2pPr>
            <a:lvl3pPr marL="1371600" marR="0" lvl="2" indent="-304800" algn="r" rtl="0">
              <a:lnSpc>
                <a:spcPct val="100000"/>
              </a:lnSpc>
              <a:spcBef>
                <a:spcPts val="0"/>
              </a:spcBef>
              <a:spcAft>
                <a:spcPts val="0"/>
              </a:spcAft>
              <a:buClr>
                <a:srgbClr val="F9E9D9"/>
              </a:buClr>
              <a:buSzPts val="1200"/>
              <a:buFont typeface="Abel"/>
              <a:buNone/>
              <a:defRPr sz="1200" b="0" i="0" u="none" strike="noStrike" cap="none">
                <a:solidFill>
                  <a:srgbClr val="F9E9D9"/>
                </a:solidFill>
                <a:latin typeface="Abel"/>
                <a:ea typeface="Abel"/>
                <a:cs typeface="Abel"/>
                <a:sym typeface="Abel"/>
              </a:defRPr>
            </a:lvl3pPr>
            <a:lvl4pPr marL="1828800" marR="0" lvl="3" indent="-304800" algn="r" rtl="0">
              <a:lnSpc>
                <a:spcPct val="100000"/>
              </a:lnSpc>
              <a:spcBef>
                <a:spcPts val="0"/>
              </a:spcBef>
              <a:spcAft>
                <a:spcPts val="0"/>
              </a:spcAft>
              <a:buClr>
                <a:srgbClr val="F9E9D9"/>
              </a:buClr>
              <a:buSzPts val="1200"/>
              <a:buFont typeface="Abel"/>
              <a:buNone/>
              <a:defRPr sz="1200" b="0" i="0" u="none" strike="noStrike" cap="none">
                <a:solidFill>
                  <a:srgbClr val="F9E9D9"/>
                </a:solidFill>
                <a:latin typeface="Abel"/>
                <a:ea typeface="Abel"/>
                <a:cs typeface="Abel"/>
                <a:sym typeface="Abel"/>
              </a:defRPr>
            </a:lvl4pPr>
            <a:lvl5pPr marL="2286000" marR="0" lvl="4" indent="-304800" algn="r" rtl="0">
              <a:lnSpc>
                <a:spcPct val="100000"/>
              </a:lnSpc>
              <a:spcBef>
                <a:spcPts val="0"/>
              </a:spcBef>
              <a:spcAft>
                <a:spcPts val="0"/>
              </a:spcAft>
              <a:buClr>
                <a:srgbClr val="F9E9D9"/>
              </a:buClr>
              <a:buSzPts val="1200"/>
              <a:buFont typeface="Abel"/>
              <a:buNone/>
              <a:defRPr sz="1200" b="0" i="0" u="none" strike="noStrike" cap="none">
                <a:solidFill>
                  <a:srgbClr val="F9E9D9"/>
                </a:solidFill>
                <a:latin typeface="Abel"/>
                <a:ea typeface="Abel"/>
                <a:cs typeface="Abel"/>
                <a:sym typeface="Abel"/>
              </a:defRPr>
            </a:lvl5pPr>
            <a:lvl6pPr marL="2743200" marR="0" lvl="5" indent="-304800" algn="r" rtl="0">
              <a:lnSpc>
                <a:spcPct val="100000"/>
              </a:lnSpc>
              <a:spcBef>
                <a:spcPts val="0"/>
              </a:spcBef>
              <a:spcAft>
                <a:spcPts val="0"/>
              </a:spcAft>
              <a:buClr>
                <a:srgbClr val="F9E9D9"/>
              </a:buClr>
              <a:buSzPts val="1200"/>
              <a:buFont typeface="Abel"/>
              <a:buNone/>
              <a:defRPr sz="1200" b="0" i="0" u="none" strike="noStrike" cap="none">
                <a:solidFill>
                  <a:srgbClr val="F9E9D9"/>
                </a:solidFill>
                <a:latin typeface="Abel"/>
                <a:ea typeface="Abel"/>
                <a:cs typeface="Abel"/>
                <a:sym typeface="Abel"/>
              </a:defRPr>
            </a:lvl6pPr>
            <a:lvl7pPr marL="3200400" marR="0" lvl="6" indent="-304800" algn="r" rtl="0">
              <a:lnSpc>
                <a:spcPct val="100000"/>
              </a:lnSpc>
              <a:spcBef>
                <a:spcPts val="0"/>
              </a:spcBef>
              <a:spcAft>
                <a:spcPts val="0"/>
              </a:spcAft>
              <a:buClr>
                <a:srgbClr val="F9E9D9"/>
              </a:buClr>
              <a:buSzPts val="1200"/>
              <a:buFont typeface="Abel"/>
              <a:buNone/>
              <a:defRPr sz="1200" b="0" i="0" u="none" strike="noStrike" cap="none">
                <a:solidFill>
                  <a:srgbClr val="F9E9D9"/>
                </a:solidFill>
                <a:latin typeface="Abel"/>
                <a:ea typeface="Abel"/>
                <a:cs typeface="Abel"/>
                <a:sym typeface="Abel"/>
              </a:defRPr>
            </a:lvl7pPr>
            <a:lvl8pPr marL="3657600" marR="0" lvl="7" indent="-304800" algn="r" rtl="0">
              <a:lnSpc>
                <a:spcPct val="100000"/>
              </a:lnSpc>
              <a:spcBef>
                <a:spcPts val="0"/>
              </a:spcBef>
              <a:spcAft>
                <a:spcPts val="0"/>
              </a:spcAft>
              <a:buClr>
                <a:srgbClr val="F9E9D9"/>
              </a:buClr>
              <a:buSzPts val="1200"/>
              <a:buFont typeface="Abel"/>
              <a:buNone/>
              <a:defRPr sz="1200" b="0" i="0" u="none" strike="noStrike" cap="none">
                <a:solidFill>
                  <a:srgbClr val="F9E9D9"/>
                </a:solidFill>
                <a:latin typeface="Abel"/>
                <a:ea typeface="Abel"/>
                <a:cs typeface="Abel"/>
                <a:sym typeface="Abel"/>
              </a:defRPr>
            </a:lvl8pPr>
            <a:lvl9pPr marL="4114800" marR="0" lvl="8" indent="-304800" algn="r" rtl="0">
              <a:lnSpc>
                <a:spcPct val="100000"/>
              </a:lnSpc>
              <a:spcBef>
                <a:spcPts val="0"/>
              </a:spcBef>
              <a:spcAft>
                <a:spcPts val="0"/>
              </a:spcAft>
              <a:buClr>
                <a:srgbClr val="F9E9D9"/>
              </a:buClr>
              <a:buSzPts val="1200"/>
              <a:buFont typeface="Abel"/>
              <a:buNone/>
              <a:defRPr sz="1200" b="0" i="0" u="none" strike="noStrike" cap="none">
                <a:solidFill>
                  <a:srgbClr val="F9E9D9"/>
                </a:solidFill>
                <a:latin typeface="Abel"/>
                <a:ea typeface="Abel"/>
                <a:cs typeface="Abel"/>
                <a:sym typeface="Abel"/>
              </a:defRPr>
            </a:lvl9pPr>
          </a:lstStyle>
          <a:p>
            <a:pPr marL="0" indent="0" algn="l">
              <a:spcAft>
                <a:spcPts val="1600"/>
              </a:spcAft>
            </a:pPr>
            <a:r>
              <a:rPr lang="en-US" sz="1600" i="1" dirty="0"/>
              <a:t>Response Data</a:t>
            </a:r>
          </a:p>
        </p:txBody>
      </p:sp>
    </p:spTree>
  </p:cSld>
  <p:clrMapOvr>
    <a:masterClrMapping/>
  </p:clrMapOvr>
</p:sld>
</file>

<file path=ppt/theme/theme1.xml><?xml version="1.0" encoding="utf-8"?>
<a:theme xmlns:a="http://schemas.openxmlformats.org/drawingml/2006/main" name="Math Lesson by Slidesgo">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461</TotalTime>
  <Words>1731</Words>
  <Application>Microsoft Macintosh PowerPoint</Application>
  <PresentationFormat>On-screen Show (16:9)</PresentationFormat>
  <Paragraphs>109</Paragraphs>
  <Slides>28</Slides>
  <Notes>28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28</vt:i4>
      </vt:variant>
    </vt:vector>
  </HeadingPairs>
  <TitlesOfParts>
    <vt:vector size="33" baseType="lpstr">
      <vt:lpstr>Arial</vt:lpstr>
      <vt:lpstr>Passion One</vt:lpstr>
      <vt:lpstr>Abel</vt:lpstr>
      <vt:lpstr>Oswald Regular</vt:lpstr>
      <vt:lpstr>Math Lesson by Slidesgo</vt:lpstr>
      <vt:lpstr>Color Crafting Data Analysis</vt:lpstr>
      <vt:lpstr>Color in Visualization</vt:lpstr>
      <vt:lpstr>Color in Visualization</vt:lpstr>
      <vt:lpstr>Color in Visualization</vt:lpstr>
      <vt:lpstr>Color in Visualization</vt:lpstr>
      <vt:lpstr>   Color Crafting</vt:lpstr>
      <vt:lpstr>PowerPoint Presentation</vt:lpstr>
      <vt:lpstr>   Color Crafting</vt:lpstr>
      <vt:lpstr>  DATA  DESCRIPTION</vt:lpstr>
      <vt:lpstr>  DATA  DESCRIPTION</vt:lpstr>
      <vt:lpstr>QUESTIONS</vt:lpstr>
      <vt:lpstr>DATA CLEANING</vt:lpstr>
      <vt:lpstr>DATA CLEANING</vt:lpstr>
      <vt:lpstr>DATA CLEANING</vt:lpstr>
      <vt:lpstr>DATA CLEANING</vt:lpstr>
      <vt:lpstr>DATA ANALYSIS &amp; VISUALIZATION</vt:lpstr>
      <vt:lpstr>DATA ANALYSIS &amp; VISUALIZATION</vt:lpstr>
      <vt:lpstr>DATA ANALYSIS &amp; VISUALIZATION</vt:lpstr>
      <vt:lpstr>DATA ANALYSIS &amp; VISUALIZATION</vt:lpstr>
      <vt:lpstr>DATA ANALYSIS &amp; VISUALIZATION</vt:lpstr>
      <vt:lpstr>DATA ANALYSIS &amp; VISUALIZATION</vt:lpstr>
      <vt:lpstr>DATA ANALYSIS &amp; VISUALIZATION</vt:lpstr>
      <vt:lpstr>DATA ANALYSIS &amp; VISUALIZATION</vt:lpstr>
      <vt:lpstr>DATA ANALYSIS &amp; VISUALIZATION</vt:lpstr>
      <vt:lpstr>DATA ANALYSIS &amp; VISUALIZATION</vt:lpstr>
      <vt:lpstr>DATA ANALYSIS &amp; VISUALIZATION</vt:lpstr>
      <vt:lpstr>DATA ANALYSIS &amp; VISUALIZATION</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MATH LESSON</dc:title>
  <cp:lastModifiedBy>Keke Wu</cp:lastModifiedBy>
  <cp:revision>82</cp:revision>
  <dcterms:modified xsi:type="dcterms:W3CDTF">2019-12-16T21:19:44Z</dcterms:modified>
</cp:coreProperties>
</file>